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9" r:id="rId7"/>
    <p:sldId id="270" r:id="rId8"/>
    <p:sldId id="265" r:id="rId9"/>
    <p:sldId id="271" r:id="rId10"/>
    <p:sldId id="272" r:id="rId11"/>
    <p:sldId id="273" r:id="rId12"/>
    <p:sldId id="274" r:id="rId13"/>
    <p:sldId id="266" r:id="rId14"/>
    <p:sldId id="275" r:id="rId15"/>
    <p:sldId id="276" r:id="rId16"/>
    <p:sldId id="277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5109D-3D57-48C1-86DA-818EA232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3556-745B-492E-B239-14E5D68CD1F2}" type="datetimeFigureOut">
              <a:rPr lang="en-ID" smtClean="0"/>
              <a:t>09/11/2022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CC6A7-E8FD-4F75-B06B-838FEA84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40A0-1D66-4630-BC99-6789BF29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4EC3-ABF5-40E7-94AB-72BC2D1533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2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EBD1E5-6697-4529-BB96-846C731394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940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37F94AF-0EC8-4291-BA32-245AEDFD23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8539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96B680F-2430-4E42-BA63-9E54A0D113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2138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D252EB4-08EB-4CEB-8D43-43366956C1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5738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836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7E5E17-173E-4A1D-B8E1-FED7B2F671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077325" cy="6858001"/>
          </a:xfrm>
          <a:custGeom>
            <a:avLst/>
            <a:gdLst>
              <a:gd name="connsiteX0" fmla="*/ 6832032 w 9077325"/>
              <a:gd name="connsiteY0" fmla="*/ 4494534 h 6858001"/>
              <a:gd name="connsiteX1" fmla="*/ 9077325 w 9077325"/>
              <a:gd name="connsiteY1" fmla="*/ 6858001 h 6858001"/>
              <a:gd name="connsiteX2" fmla="*/ 4344171 w 9077325"/>
              <a:gd name="connsiteY2" fmla="*/ 6858001 h 6858001"/>
              <a:gd name="connsiteX3" fmla="*/ 1521499 w 9077325"/>
              <a:gd name="connsiteY3" fmla="*/ 4213100 h 6858001"/>
              <a:gd name="connsiteX4" fmla="*/ 4031988 w 9077325"/>
              <a:gd name="connsiteY4" fmla="*/ 6855720 h 6858001"/>
              <a:gd name="connsiteX5" fmla="*/ 4029587 w 9077325"/>
              <a:gd name="connsiteY5" fmla="*/ 6858001 h 6858001"/>
              <a:gd name="connsiteX6" fmla="*/ 0 w 9077325"/>
              <a:gd name="connsiteY6" fmla="*/ 6858001 h 6858001"/>
              <a:gd name="connsiteX7" fmla="*/ 0 w 9077325"/>
              <a:gd name="connsiteY7" fmla="*/ 5658524 h 6858001"/>
              <a:gd name="connsiteX8" fmla="*/ 0 w 9077325"/>
              <a:gd name="connsiteY8" fmla="*/ 2611521 h 6858001"/>
              <a:gd name="connsiteX9" fmla="*/ 1372268 w 9077325"/>
              <a:gd name="connsiteY9" fmla="*/ 4056014 h 6858001"/>
              <a:gd name="connsiteX10" fmla="*/ 0 w 9077325"/>
              <a:gd name="connsiteY10" fmla="*/ 5359669 h 6858001"/>
              <a:gd name="connsiteX11" fmla="*/ 4172312 w 9077325"/>
              <a:gd name="connsiteY11" fmla="*/ 1694828 h 6858001"/>
              <a:gd name="connsiteX12" fmla="*/ 6682801 w 9077325"/>
              <a:gd name="connsiteY12" fmla="*/ 4337449 h 6858001"/>
              <a:gd name="connsiteX13" fmla="*/ 4189074 w 9077325"/>
              <a:gd name="connsiteY13" fmla="*/ 6706488 h 6858001"/>
              <a:gd name="connsiteX14" fmla="*/ 1678585 w 9077325"/>
              <a:gd name="connsiteY14" fmla="*/ 4063868 h 6858001"/>
              <a:gd name="connsiteX15" fmla="*/ 2562225 w 9077325"/>
              <a:gd name="connsiteY15" fmla="*/ 0 h 6858001"/>
              <a:gd name="connsiteX16" fmla="*/ 4023081 w 9077325"/>
              <a:gd name="connsiteY16" fmla="*/ 1537743 h 6858001"/>
              <a:gd name="connsiteX17" fmla="*/ 1529354 w 9077325"/>
              <a:gd name="connsiteY17" fmla="*/ 3906783 h 6858001"/>
              <a:gd name="connsiteX18" fmla="*/ 0 w 9077325"/>
              <a:gd name="connsiteY18" fmla="*/ 2296937 h 6858001"/>
              <a:gd name="connsiteX19" fmla="*/ 0 w 9077325"/>
              <a:gd name="connsiteY19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077325" h="6858001">
                <a:moveTo>
                  <a:pt x="6832032" y="4494534"/>
                </a:moveTo>
                <a:lnTo>
                  <a:pt x="9077325" y="6858001"/>
                </a:lnTo>
                <a:lnTo>
                  <a:pt x="4344171" y="6858001"/>
                </a:lnTo>
                <a:close/>
                <a:moveTo>
                  <a:pt x="1521499" y="4213100"/>
                </a:moveTo>
                <a:lnTo>
                  <a:pt x="4031988" y="6855720"/>
                </a:lnTo>
                <a:lnTo>
                  <a:pt x="4029587" y="6858001"/>
                </a:lnTo>
                <a:lnTo>
                  <a:pt x="0" y="6858001"/>
                </a:lnTo>
                <a:lnTo>
                  <a:pt x="0" y="5658524"/>
                </a:lnTo>
                <a:close/>
                <a:moveTo>
                  <a:pt x="0" y="2611521"/>
                </a:moveTo>
                <a:lnTo>
                  <a:pt x="1372268" y="4056014"/>
                </a:lnTo>
                <a:lnTo>
                  <a:pt x="0" y="5359669"/>
                </a:lnTo>
                <a:close/>
                <a:moveTo>
                  <a:pt x="4172312" y="1694828"/>
                </a:moveTo>
                <a:lnTo>
                  <a:pt x="6682801" y="4337449"/>
                </a:lnTo>
                <a:lnTo>
                  <a:pt x="4189074" y="6706488"/>
                </a:lnTo>
                <a:lnTo>
                  <a:pt x="1678585" y="4063868"/>
                </a:lnTo>
                <a:close/>
                <a:moveTo>
                  <a:pt x="2562225" y="0"/>
                </a:moveTo>
                <a:lnTo>
                  <a:pt x="4023081" y="1537743"/>
                </a:lnTo>
                <a:lnTo>
                  <a:pt x="1529354" y="3906783"/>
                </a:lnTo>
                <a:lnTo>
                  <a:pt x="0" y="2296937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09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3B0778-1118-40E3-A12D-580A7D5B8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 flipV="1">
            <a:off x="3114675" y="0"/>
            <a:ext cx="9077325" cy="6858001"/>
          </a:xfrm>
          <a:custGeom>
            <a:avLst/>
            <a:gdLst>
              <a:gd name="connsiteX0" fmla="*/ 6832032 w 9077325"/>
              <a:gd name="connsiteY0" fmla="*/ 4494534 h 6858001"/>
              <a:gd name="connsiteX1" fmla="*/ 9077325 w 9077325"/>
              <a:gd name="connsiteY1" fmla="*/ 6858001 h 6858001"/>
              <a:gd name="connsiteX2" fmla="*/ 4344171 w 9077325"/>
              <a:gd name="connsiteY2" fmla="*/ 6858001 h 6858001"/>
              <a:gd name="connsiteX3" fmla="*/ 1521499 w 9077325"/>
              <a:gd name="connsiteY3" fmla="*/ 4213100 h 6858001"/>
              <a:gd name="connsiteX4" fmla="*/ 4031988 w 9077325"/>
              <a:gd name="connsiteY4" fmla="*/ 6855720 h 6858001"/>
              <a:gd name="connsiteX5" fmla="*/ 4029587 w 9077325"/>
              <a:gd name="connsiteY5" fmla="*/ 6858001 h 6858001"/>
              <a:gd name="connsiteX6" fmla="*/ 0 w 9077325"/>
              <a:gd name="connsiteY6" fmla="*/ 6858001 h 6858001"/>
              <a:gd name="connsiteX7" fmla="*/ 0 w 9077325"/>
              <a:gd name="connsiteY7" fmla="*/ 5658524 h 6858001"/>
              <a:gd name="connsiteX8" fmla="*/ 0 w 9077325"/>
              <a:gd name="connsiteY8" fmla="*/ 2611521 h 6858001"/>
              <a:gd name="connsiteX9" fmla="*/ 1372268 w 9077325"/>
              <a:gd name="connsiteY9" fmla="*/ 4056014 h 6858001"/>
              <a:gd name="connsiteX10" fmla="*/ 0 w 9077325"/>
              <a:gd name="connsiteY10" fmla="*/ 5359669 h 6858001"/>
              <a:gd name="connsiteX11" fmla="*/ 4172312 w 9077325"/>
              <a:gd name="connsiteY11" fmla="*/ 1694828 h 6858001"/>
              <a:gd name="connsiteX12" fmla="*/ 6682801 w 9077325"/>
              <a:gd name="connsiteY12" fmla="*/ 4337449 h 6858001"/>
              <a:gd name="connsiteX13" fmla="*/ 4189074 w 9077325"/>
              <a:gd name="connsiteY13" fmla="*/ 6706488 h 6858001"/>
              <a:gd name="connsiteX14" fmla="*/ 1678585 w 9077325"/>
              <a:gd name="connsiteY14" fmla="*/ 4063868 h 6858001"/>
              <a:gd name="connsiteX15" fmla="*/ 2562225 w 9077325"/>
              <a:gd name="connsiteY15" fmla="*/ 0 h 6858001"/>
              <a:gd name="connsiteX16" fmla="*/ 4023081 w 9077325"/>
              <a:gd name="connsiteY16" fmla="*/ 1537743 h 6858001"/>
              <a:gd name="connsiteX17" fmla="*/ 1529354 w 9077325"/>
              <a:gd name="connsiteY17" fmla="*/ 3906783 h 6858001"/>
              <a:gd name="connsiteX18" fmla="*/ 0 w 9077325"/>
              <a:gd name="connsiteY18" fmla="*/ 2296937 h 6858001"/>
              <a:gd name="connsiteX19" fmla="*/ 0 w 9077325"/>
              <a:gd name="connsiteY19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077325" h="6858001">
                <a:moveTo>
                  <a:pt x="6832032" y="4494534"/>
                </a:moveTo>
                <a:lnTo>
                  <a:pt x="9077325" y="6858001"/>
                </a:lnTo>
                <a:lnTo>
                  <a:pt x="4344171" y="6858001"/>
                </a:lnTo>
                <a:close/>
                <a:moveTo>
                  <a:pt x="1521499" y="4213100"/>
                </a:moveTo>
                <a:lnTo>
                  <a:pt x="4031988" y="6855720"/>
                </a:lnTo>
                <a:lnTo>
                  <a:pt x="4029587" y="6858001"/>
                </a:lnTo>
                <a:lnTo>
                  <a:pt x="0" y="6858001"/>
                </a:lnTo>
                <a:lnTo>
                  <a:pt x="0" y="5658524"/>
                </a:lnTo>
                <a:close/>
                <a:moveTo>
                  <a:pt x="0" y="2611521"/>
                </a:moveTo>
                <a:lnTo>
                  <a:pt x="1372268" y="4056014"/>
                </a:lnTo>
                <a:lnTo>
                  <a:pt x="0" y="5359669"/>
                </a:lnTo>
                <a:close/>
                <a:moveTo>
                  <a:pt x="4172312" y="1694828"/>
                </a:moveTo>
                <a:lnTo>
                  <a:pt x="6682801" y="4337449"/>
                </a:lnTo>
                <a:lnTo>
                  <a:pt x="4189074" y="6706488"/>
                </a:lnTo>
                <a:lnTo>
                  <a:pt x="1678585" y="4063868"/>
                </a:lnTo>
                <a:close/>
                <a:moveTo>
                  <a:pt x="2562225" y="0"/>
                </a:moveTo>
                <a:lnTo>
                  <a:pt x="4023081" y="1537743"/>
                </a:lnTo>
                <a:lnTo>
                  <a:pt x="1529354" y="3906783"/>
                </a:lnTo>
                <a:lnTo>
                  <a:pt x="0" y="2296937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089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152840-3820-434F-8CC4-43D8303B4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53598" y="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6634EC8-F762-47CF-BB06-A02099606B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5196" y="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D4373597-E5BE-4BC0-A37D-1121E313B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799" y="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AA4A83B2-5051-4384-88E3-0BAB575819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3598" y="2286001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9B1D77C9-F44B-496A-939F-3B0941C829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196" y="2286001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36223BD4-4A88-48C9-A2AB-0B8F0B5BC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6799" y="2286001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16DE4218-C142-49F7-A659-4A4D531733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3598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5B9D22CE-D38B-4BC7-A5F4-1DEC813088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5196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2" name="Picture Placeholder 6">
            <a:extLst>
              <a:ext uri="{FF2B5EF4-FFF2-40B4-BE49-F238E27FC236}">
                <a16:creationId xmlns:a16="http://schemas.microsoft.com/office/drawing/2014/main" id="{6FE9D35A-20BA-4CD7-96DF-7EF5A4F6BE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76799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924DCF7D-873F-4FCA-B4EA-47319CAEA8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38402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6654A0D5-613C-40B9-A0FC-574AA5E0E5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4572000"/>
            <a:ext cx="2438402" cy="22860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079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CE245A-E139-4E6A-81C0-B0107CB96D0F}"/>
              </a:ext>
            </a:extLst>
          </p:cNvPr>
          <p:cNvSpPr/>
          <p:nvPr userDrawn="1"/>
        </p:nvSpPr>
        <p:spPr>
          <a:xfrm>
            <a:off x="0" y="0"/>
            <a:ext cx="39094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5A6F0-F844-4098-80DA-A349E530E78A}"/>
              </a:ext>
            </a:extLst>
          </p:cNvPr>
          <p:cNvSpPr txBox="1"/>
          <p:nvPr/>
        </p:nvSpPr>
        <p:spPr>
          <a:xfrm>
            <a:off x="216077" y="4025260"/>
            <a:ext cx="3419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Please subscribe</a:t>
            </a:r>
          </a:p>
          <a:p>
            <a:pPr algn="ctr"/>
            <a:r>
              <a:rPr lang="en-ID"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 youtube channel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20DC0-39CB-4735-91D3-9C128DD08E3C}"/>
              </a:ext>
            </a:extLst>
          </p:cNvPr>
          <p:cNvSpPr txBox="1"/>
          <p:nvPr/>
        </p:nvSpPr>
        <p:spPr>
          <a:xfrm>
            <a:off x="662466" y="3375732"/>
            <a:ext cx="26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>
                <a:latin typeface="Lato" panose="020F0502020204030203" pitchFamily="34" charset="0"/>
              </a:rPr>
              <a:t>Sakkarupa PowerPoint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6AC6-BE47-4F68-9C10-C208FE509372}"/>
              </a:ext>
            </a:extLst>
          </p:cNvPr>
          <p:cNvGrpSpPr/>
          <p:nvPr/>
        </p:nvGrpSpPr>
        <p:grpSpPr>
          <a:xfrm>
            <a:off x="1138866" y="1876673"/>
            <a:ext cx="1581050" cy="1451434"/>
            <a:chOff x="141975" y="647010"/>
            <a:chExt cx="628491" cy="5380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0233CF-9185-498C-87AF-AA37D467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5" y="647010"/>
              <a:ext cx="628491" cy="5380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7481FC-1D23-40BF-B22E-11EA95C1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67" y="757273"/>
              <a:ext cx="353966" cy="318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6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211FA-4489-4647-965D-19366208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2944E-6B5C-4C2A-9766-5B866D6FA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7810-331F-4B51-B91A-A59809A78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3556-745B-492E-B239-14E5D68CD1F2}" type="datetimeFigureOut">
              <a:rPr lang="en-ID" smtClean="0"/>
              <a:t>09/11/2022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F0AA-84DE-4224-82F8-02A966E86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BDACD-FA1F-44AA-B028-D97DF1360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44EC3-ABF5-40E7-94AB-72BC2D1533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87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SakkarupaPowerPoin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SakkarupaPowerPoint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SakkarupaPowerPoi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svg"/><Relationship Id="rId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4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city, outdoor, building&#10;&#10;Description automatically generated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r="7273" b="16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6B51E-C53C-45A6-A9DC-5454B4080602}"/>
              </a:ext>
            </a:extLst>
          </p:cNvPr>
          <p:cNvSpPr/>
          <p:nvPr/>
        </p:nvSpPr>
        <p:spPr>
          <a:xfrm>
            <a:off x="0" y="1"/>
            <a:ext cx="8482519" cy="6857999"/>
          </a:xfrm>
          <a:prstGeom prst="rect">
            <a:avLst/>
          </a:prstGeom>
          <a:gradFill flip="none" rotWithShape="1">
            <a:gsLst>
              <a:gs pos="51100">
                <a:schemeClr val="accent1">
                  <a:alpha val="17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4078-965D-4DAA-8B79-7BDA8BF0A86D}"/>
              </a:ext>
            </a:extLst>
          </p:cNvPr>
          <p:cNvSpPr txBox="1"/>
          <p:nvPr/>
        </p:nvSpPr>
        <p:spPr>
          <a:xfrm>
            <a:off x="2748771" y="2899202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</a:rPr>
              <a:t>MEKANIKA KUANTUM</a:t>
            </a:r>
            <a:endParaRPr lang="en-ID" sz="4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9" name="Graphic 8" descr="Open hand with plant with solid fill">
            <a:extLst>
              <a:ext uri="{FF2B5EF4-FFF2-40B4-BE49-F238E27FC236}">
                <a16:creationId xmlns:a16="http://schemas.microsoft.com/office/drawing/2014/main" id="{FA720A18-F430-422A-BB71-7473D36D5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98480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884373-7C2F-4162-8C40-7F31E75FDC61}"/>
              </a:ext>
            </a:extLst>
          </p:cNvPr>
          <p:cNvSpPr txBox="1"/>
          <p:nvPr/>
        </p:nvSpPr>
        <p:spPr>
          <a:xfrm>
            <a:off x="2282758" y="4042202"/>
            <a:ext cx="805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UNIVERSITAS HALUOLEO</a:t>
            </a:r>
          </a:p>
          <a:p>
            <a:pPr algn="ctr"/>
            <a:r>
              <a: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FAKULTAS TEKNIK</a:t>
            </a:r>
          </a:p>
          <a:p>
            <a:pPr algn="ctr"/>
            <a:r>
              <a: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TEKNIK INFORMATIKA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9A6E83-72E6-4FCA-A9EA-B439B20079BD}"/>
              </a:ext>
            </a:extLst>
          </p:cNvPr>
          <p:cNvGrpSpPr/>
          <p:nvPr/>
        </p:nvGrpSpPr>
        <p:grpSpPr>
          <a:xfrm>
            <a:off x="2068749" y="6941403"/>
            <a:ext cx="8054502" cy="2888397"/>
            <a:chOff x="2282758" y="1611911"/>
            <a:chExt cx="8054502" cy="28883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B4C26C-3448-492E-B7B3-10A98D5E61DD}"/>
                </a:ext>
              </a:extLst>
            </p:cNvPr>
            <p:cNvSpPr txBox="1"/>
            <p:nvPr/>
          </p:nvSpPr>
          <p:spPr>
            <a:xfrm>
              <a:off x="3819707" y="2526311"/>
              <a:ext cx="45525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Lato" panose="020F0502020204030203" pitchFamily="34" charset="0"/>
                </a:rPr>
                <a:t>About Company</a:t>
              </a:r>
              <a:endParaRPr lang="en-ID" sz="480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3" name="Graphic 12" descr="Open hand with plant with solid fill">
              <a:extLst>
                <a:ext uri="{FF2B5EF4-FFF2-40B4-BE49-F238E27FC236}">
                  <a16:creationId xmlns:a16="http://schemas.microsoft.com/office/drawing/2014/main" id="{A78F154D-555B-43A7-A43C-CC07ACA5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1611911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54D53-C966-44BD-8103-A7939AB600E9}"/>
                </a:ext>
              </a:extLst>
            </p:cNvPr>
            <p:cNvSpPr txBox="1"/>
            <p:nvPr/>
          </p:nvSpPr>
          <p:spPr>
            <a:xfrm>
              <a:off x="2282758" y="3669311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massa</a:t>
              </a:r>
              <a:r>
                <a:rPr lang="en-US" sz="24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endParaRPr lang="en-ID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1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&#10;&#10;Description automatically generated">
            <a:extLst>
              <a:ext uri="{FF2B5EF4-FFF2-40B4-BE49-F238E27FC236}">
                <a16:creationId xmlns:a16="http://schemas.microsoft.com/office/drawing/2014/main" id="{657BEE10-119E-4FB2-8CE3-C77D2D27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2"/>
          <a:stretch/>
        </p:blipFill>
        <p:spPr>
          <a:xfrm>
            <a:off x="544750" y="0"/>
            <a:ext cx="4965289" cy="17509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5538F-30D9-48A6-9ACF-CEBD44CF2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9" b="18401"/>
          <a:stretch/>
        </p:blipFill>
        <p:spPr>
          <a:xfrm>
            <a:off x="544749" y="5107021"/>
            <a:ext cx="4965289" cy="17509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A09E09-183B-4FEE-86BF-67DF1F3721FF}"/>
              </a:ext>
            </a:extLst>
          </p:cNvPr>
          <p:cNvSpPr/>
          <p:nvPr/>
        </p:nvSpPr>
        <p:spPr>
          <a:xfrm>
            <a:off x="1349959" y="1975677"/>
            <a:ext cx="2906560" cy="2906646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!!shapetitle">
            <a:extLst>
              <a:ext uri="{FF2B5EF4-FFF2-40B4-BE49-F238E27FC236}">
                <a16:creationId xmlns:a16="http://schemas.microsoft.com/office/drawing/2014/main" id="{64D8005A-278B-4A9A-9733-BED1D39041F1}"/>
              </a:ext>
            </a:extLst>
          </p:cNvPr>
          <p:cNvSpPr/>
          <p:nvPr/>
        </p:nvSpPr>
        <p:spPr>
          <a:xfrm>
            <a:off x="-323033" y="2924268"/>
            <a:ext cx="1214971" cy="149192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400" dirty="0">
              <a:latin typeface="Lato" panose="020F050202020403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34487B-DBD5-4C5C-B810-FA2B8288F320}"/>
              </a:ext>
            </a:extLst>
          </p:cNvPr>
          <p:cNvGrpSpPr/>
          <p:nvPr/>
        </p:nvGrpSpPr>
        <p:grpSpPr>
          <a:xfrm>
            <a:off x="6317175" y="725063"/>
            <a:ext cx="5551251" cy="2185214"/>
            <a:chOff x="6317175" y="725063"/>
            <a:chExt cx="5551251" cy="2185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9ACB4E-D9AF-411D-9DBB-7BE40B12BD11}"/>
                </a:ext>
              </a:extLst>
            </p:cNvPr>
            <p:cNvSpPr txBox="1"/>
            <p:nvPr/>
          </p:nvSpPr>
          <p:spPr>
            <a:xfrm>
              <a:off x="6317175" y="725063"/>
              <a:ext cx="5551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Lato" panose="020F0502020204030203" pitchFamily="34" charset="0"/>
                </a:rPr>
                <a:t>EFEK FOTO LISTRIK</a:t>
              </a:r>
              <a:endParaRPr lang="en-ID" sz="4000" dirty="0">
                <a:latin typeface="Lato" panose="020F05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5A6333-41E6-4341-B4F1-4D0B577BEF36}"/>
                </a:ext>
              </a:extLst>
            </p:cNvPr>
            <p:cNvSpPr txBox="1"/>
            <p:nvPr/>
          </p:nvSpPr>
          <p:spPr>
            <a:xfrm>
              <a:off x="6317175" y="1432949"/>
              <a:ext cx="52605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disangka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pada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saat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itu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akibat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temuan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Max Planck, Albert Einstein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menyelesaikan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masalahnya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Einstein pada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saat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itu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sedang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mengamati</a:t>
              </a:r>
              <a:r>
                <a:rPr lang="en-US" sz="1800" dirty="0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efek</a:t>
              </a:r>
              <a:r>
                <a:rPr lang="en-US" sz="1800" dirty="0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fotolistrik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Efek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prototype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surya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seperti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sekarang</a:t>
              </a:r>
              <a:endParaRPr lang="en-ID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89C76A-2BF5-4A3A-BB1F-767A33A7A5C0}"/>
              </a:ext>
            </a:extLst>
          </p:cNvPr>
          <p:cNvGrpSpPr/>
          <p:nvPr/>
        </p:nvGrpSpPr>
        <p:grpSpPr>
          <a:xfrm>
            <a:off x="6317173" y="2924167"/>
            <a:ext cx="5551252" cy="740762"/>
            <a:chOff x="6317175" y="3216554"/>
            <a:chExt cx="5551252" cy="7407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6D1B17-0D65-4A96-8D76-4B63536AC891}"/>
                </a:ext>
              </a:extLst>
            </p:cNvPr>
            <p:cNvGrpSpPr/>
            <p:nvPr/>
          </p:nvGrpSpPr>
          <p:grpSpPr>
            <a:xfrm>
              <a:off x="6317175" y="3310985"/>
              <a:ext cx="646331" cy="646331"/>
              <a:chOff x="5674182" y="2424921"/>
              <a:chExt cx="646331" cy="64633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10F4DE-7E75-4AF9-91B0-24B9AB40C8B1}"/>
                  </a:ext>
                </a:extLst>
              </p:cNvPr>
              <p:cNvSpPr/>
              <p:nvPr/>
            </p:nvSpPr>
            <p:spPr>
              <a:xfrm>
                <a:off x="5674182" y="2424921"/>
                <a:ext cx="646331" cy="6463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30" name="Graphic 29" descr="Lightbulb and gear">
                <a:extLst>
                  <a:ext uri="{FF2B5EF4-FFF2-40B4-BE49-F238E27FC236}">
                    <a16:creationId xmlns:a16="http://schemas.microsoft.com/office/drawing/2014/main" id="{A924AB0B-0449-411D-83FC-870F0CFC6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60432" y="2507424"/>
                <a:ext cx="473829" cy="473829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F812DE-81F8-43F8-A644-BCA2607B9BFE}"/>
                </a:ext>
              </a:extLst>
            </p:cNvPr>
            <p:cNvSpPr txBox="1"/>
            <p:nvPr/>
          </p:nvSpPr>
          <p:spPr>
            <a:xfrm>
              <a:off x="7049757" y="3507443"/>
              <a:ext cx="4818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CA1E-C526-44A2-90D4-F2DD983EEE0F}"/>
                </a:ext>
              </a:extLst>
            </p:cNvPr>
            <p:cNvSpPr txBox="1"/>
            <p:nvPr/>
          </p:nvSpPr>
          <p:spPr>
            <a:xfrm>
              <a:off x="7049757" y="3216554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1" dirty="0" err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Efe</a:t>
              </a:r>
              <a:endParaRPr lang="en-ID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2290FB-C27A-4AB0-BDBD-1678F2DE60E0}"/>
              </a:ext>
            </a:extLst>
          </p:cNvPr>
          <p:cNvGrpSpPr/>
          <p:nvPr/>
        </p:nvGrpSpPr>
        <p:grpSpPr>
          <a:xfrm>
            <a:off x="6317173" y="4090720"/>
            <a:ext cx="5551252" cy="875664"/>
            <a:chOff x="6317175" y="4383107"/>
            <a:chExt cx="5551252" cy="87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2BD5C-6B2F-4627-9B1B-B68C2528A0F5}"/>
                </a:ext>
              </a:extLst>
            </p:cNvPr>
            <p:cNvGrpSpPr/>
            <p:nvPr/>
          </p:nvGrpSpPr>
          <p:grpSpPr>
            <a:xfrm>
              <a:off x="6317175" y="4477538"/>
              <a:ext cx="646331" cy="646331"/>
              <a:chOff x="5674182" y="2424921"/>
              <a:chExt cx="646331" cy="64633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C1E5E7D-5128-48E5-A088-E6415A3A4C88}"/>
                  </a:ext>
                </a:extLst>
              </p:cNvPr>
              <p:cNvSpPr/>
              <p:nvPr/>
            </p:nvSpPr>
            <p:spPr>
              <a:xfrm>
                <a:off x="5674182" y="2424921"/>
                <a:ext cx="646331" cy="6463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Graphic 34" descr="Lightbulb and gear">
                <a:extLst>
                  <a:ext uri="{FF2B5EF4-FFF2-40B4-BE49-F238E27FC236}">
                    <a16:creationId xmlns:a16="http://schemas.microsoft.com/office/drawing/2014/main" id="{03AE4DED-B061-423E-B8EB-CE4D33473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60432" y="2507424"/>
                <a:ext cx="473829" cy="47382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8CD2A-7A66-4196-B037-A80AA010D5A7}"/>
                </a:ext>
              </a:extLst>
            </p:cNvPr>
            <p:cNvSpPr txBox="1"/>
            <p:nvPr/>
          </p:nvSpPr>
          <p:spPr>
            <a:xfrm>
              <a:off x="7049757" y="4673996"/>
              <a:ext cx="4818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</a:t>
              </a:r>
              <a:r>
                <a:rPr lang="en-ID"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massa.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5CE0CE-EA6B-4ABC-8B90-60549B29B290}"/>
                </a:ext>
              </a:extLst>
            </p:cNvPr>
            <p:cNvSpPr txBox="1"/>
            <p:nvPr/>
          </p:nvSpPr>
          <p:spPr>
            <a:xfrm>
              <a:off x="7049757" y="4383107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BF603F-DD13-4CE3-B848-69AACDC11EB1}"/>
              </a:ext>
            </a:extLst>
          </p:cNvPr>
          <p:cNvGrpSpPr/>
          <p:nvPr/>
        </p:nvGrpSpPr>
        <p:grpSpPr>
          <a:xfrm>
            <a:off x="6317174" y="5257273"/>
            <a:ext cx="5551252" cy="875664"/>
            <a:chOff x="6317175" y="5549660"/>
            <a:chExt cx="5551252" cy="87566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0C64E0C-A49B-4116-B777-944F51C54101}"/>
                </a:ext>
              </a:extLst>
            </p:cNvPr>
            <p:cNvGrpSpPr/>
            <p:nvPr/>
          </p:nvGrpSpPr>
          <p:grpSpPr>
            <a:xfrm>
              <a:off x="6317175" y="5644091"/>
              <a:ext cx="646331" cy="646331"/>
              <a:chOff x="5674182" y="2424921"/>
              <a:chExt cx="646331" cy="646331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77258B3-C899-4F98-A1E6-155AE31C4FDF}"/>
                  </a:ext>
                </a:extLst>
              </p:cNvPr>
              <p:cNvSpPr/>
              <p:nvPr/>
            </p:nvSpPr>
            <p:spPr>
              <a:xfrm>
                <a:off x="5674182" y="2424921"/>
                <a:ext cx="646331" cy="6463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Graphic 39" descr="Lightbulb and gear">
                <a:extLst>
                  <a:ext uri="{FF2B5EF4-FFF2-40B4-BE49-F238E27FC236}">
                    <a16:creationId xmlns:a16="http://schemas.microsoft.com/office/drawing/2014/main" id="{6BFCE4EB-2F7E-4F9C-B934-47B71A991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60432" y="2507424"/>
                <a:ext cx="473829" cy="473829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7D3F27-470B-4819-B70B-12507FAAAA0A}"/>
                </a:ext>
              </a:extLst>
            </p:cNvPr>
            <p:cNvSpPr txBox="1"/>
            <p:nvPr/>
          </p:nvSpPr>
          <p:spPr>
            <a:xfrm>
              <a:off x="7049757" y="5840549"/>
              <a:ext cx="4818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</a:t>
              </a:r>
              <a:r>
                <a:rPr lang="en-ID"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massa.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2036E9-EB98-4E7B-A928-FF23FF3E7EC0}"/>
                </a:ext>
              </a:extLst>
            </p:cNvPr>
            <p:cNvSpPr txBox="1"/>
            <p:nvPr/>
          </p:nvSpPr>
          <p:spPr>
            <a:xfrm>
              <a:off x="7049757" y="5549660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</a:t>
              </a:r>
            </a:p>
          </p:txBody>
        </p:sp>
      </p:grpSp>
      <p:pic>
        <p:nvPicPr>
          <p:cNvPr id="2050" name="Picture 2" descr="Tips Bahagia dari Si Jenius Albert Einstein">
            <a:extLst>
              <a:ext uri="{FF2B5EF4-FFF2-40B4-BE49-F238E27FC236}">
                <a16:creationId xmlns:a16="http://schemas.microsoft.com/office/drawing/2014/main" id="{D1629294-D58E-757B-59E2-F6B69F8A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92" y="2239327"/>
            <a:ext cx="2977750" cy="237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6BE55E-5B0B-773C-4469-BD662ECD93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8802" r="7129" b="8887"/>
          <a:stretch/>
        </p:blipFill>
        <p:spPr bwMode="auto">
          <a:xfrm>
            <a:off x="6095999" y="3014927"/>
            <a:ext cx="5772425" cy="3162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27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804C4D1-1E9F-47E2-ABF8-4CA14DD2579B}"/>
              </a:ext>
            </a:extLst>
          </p:cNvPr>
          <p:cNvSpPr/>
          <p:nvPr/>
        </p:nvSpPr>
        <p:spPr>
          <a:xfrm>
            <a:off x="9353548" y="809696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065C8BE-379F-4A49-97C6-2A6682E9FEC4}"/>
              </a:ext>
            </a:extLst>
          </p:cNvPr>
          <p:cNvSpPr/>
          <p:nvPr/>
        </p:nvSpPr>
        <p:spPr>
          <a:xfrm>
            <a:off x="8822031" y="809696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196BF3-FE53-4A2D-BEAE-80C0FF99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" r="791" b="21289"/>
          <a:stretch/>
        </p:blipFill>
        <p:spPr>
          <a:xfrm>
            <a:off x="0" y="1"/>
            <a:ext cx="6096000" cy="6858000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812B14-B3CF-45D5-A0D6-25F21E57DE66}"/>
              </a:ext>
            </a:extLst>
          </p:cNvPr>
          <p:cNvSpPr txBox="1"/>
          <p:nvPr/>
        </p:nvSpPr>
        <p:spPr>
          <a:xfrm>
            <a:off x="6422674" y="3274434"/>
            <a:ext cx="5847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“Di dunia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kuantum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mengukur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partikel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akurat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arti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elektron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tifak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tebak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“PRINSIP KETIDAKPASTIAN HEINSENBERG (UNCERTAINTY PRINCIPLE)</a:t>
            </a:r>
            <a:endParaRPr lang="en-ID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19260CC-27AA-1D22-49D7-65E12B30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00" y="295958"/>
            <a:ext cx="2667000" cy="27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C431CC-FFC8-F9E3-C1E0-084D0886A9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28035" r="47435" b="38461"/>
          <a:stretch/>
        </p:blipFill>
        <p:spPr bwMode="auto">
          <a:xfrm>
            <a:off x="6481245" y="4657134"/>
            <a:ext cx="2225040" cy="1120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D30FC3-34C4-A61D-304C-4B71BCFA11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1" t="55426" r="71579" b="28407"/>
          <a:stretch/>
        </p:blipFill>
        <p:spPr bwMode="auto">
          <a:xfrm>
            <a:off x="8803429" y="4657134"/>
            <a:ext cx="2855566" cy="137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544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4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A2290FB-C27A-4AB0-BDBD-1678F2DE60E0}"/>
              </a:ext>
            </a:extLst>
          </p:cNvPr>
          <p:cNvGrpSpPr/>
          <p:nvPr/>
        </p:nvGrpSpPr>
        <p:grpSpPr>
          <a:xfrm>
            <a:off x="978670" y="4375292"/>
            <a:ext cx="4818670" cy="629443"/>
            <a:chOff x="7049757" y="4383107"/>
            <a:chExt cx="4818670" cy="6294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8CD2A-7A66-4196-B037-A80AA010D5A7}"/>
                </a:ext>
              </a:extLst>
            </p:cNvPr>
            <p:cNvSpPr txBox="1"/>
            <p:nvPr/>
          </p:nvSpPr>
          <p:spPr>
            <a:xfrm>
              <a:off x="7049757" y="4673996"/>
              <a:ext cx="4818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5CE0CE-EA6B-4ABC-8B90-60549B29B290}"/>
                </a:ext>
              </a:extLst>
            </p:cNvPr>
            <p:cNvSpPr txBox="1"/>
            <p:nvPr/>
          </p:nvSpPr>
          <p:spPr>
            <a:xfrm>
              <a:off x="7049757" y="4383107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D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5196BF3-FE53-4A2D-BEAE-80C0FF99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812B14-B3CF-45D5-A0D6-25F21E57DE66}"/>
              </a:ext>
            </a:extLst>
          </p:cNvPr>
          <p:cNvSpPr txBox="1"/>
          <p:nvPr/>
        </p:nvSpPr>
        <p:spPr>
          <a:xfrm>
            <a:off x="162685" y="3210452"/>
            <a:ext cx="555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tesisinya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“THE MANY-WORLDS INTERPRETATION OF QUANTUM MECHANICS”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Interpretasi</a:t>
            </a:r>
            <a:r>
              <a:rPr lang="en-US" dirty="0"/>
              <a:t> dunia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kenal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“MULTIVERSE</a:t>
            </a:r>
            <a:endParaRPr lang="en-ID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3B346F4-13BE-479A-9DDE-C619BF7785DB}"/>
              </a:ext>
            </a:extLst>
          </p:cNvPr>
          <p:cNvSpPr/>
          <p:nvPr/>
        </p:nvSpPr>
        <p:spPr>
          <a:xfrm>
            <a:off x="2791186" y="612702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0635F4-0138-4FA4-A4C5-14922A6DCA2C}"/>
              </a:ext>
            </a:extLst>
          </p:cNvPr>
          <p:cNvSpPr/>
          <p:nvPr/>
        </p:nvSpPr>
        <p:spPr>
          <a:xfrm>
            <a:off x="2259669" y="612702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6E8846-47C7-463A-B602-7F1B01EE7A73}"/>
              </a:ext>
            </a:extLst>
          </p:cNvPr>
          <p:cNvSpPr/>
          <p:nvPr/>
        </p:nvSpPr>
        <p:spPr>
          <a:xfrm>
            <a:off x="954413" y="263610"/>
            <a:ext cx="2613640" cy="2613717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3200"/>
              <a:t>Single </a:t>
            </a:r>
          </a:p>
          <a:p>
            <a:pPr algn="ctr"/>
            <a:r>
              <a:rPr lang="en-US" sz="3200"/>
              <a:t>Picture</a:t>
            </a:r>
          </a:p>
          <a:p>
            <a:pPr algn="ctr"/>
            <a:r>
              <a:rPr lang="en-US" sz="3200"/>
              <a:t>Right</a:t>
            </a:r>
            <a:endParaRPr lang="en-ID" sz="32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85B19E-09EC-30E5-E3B3-D2A64272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19" y="113533"/>
            <a:ext cx="2571750" cy="29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96">
            <a:extLst>
              <a:ext uri="{FF2B5EF4-FFF2-40B4-BE49-F238E27FC236}">
                <a16:creationId xmlns:a16="http://schemas.microsoft.com/office/drawing/2014/main" id="{4273BDE9-0AA5-DBAF-D051-FD36B70F39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17473" r="49467" b="40172"/>
          <a:stretch/>
        </p:blipFill>
        <p:spPr bwMode="auto">
          <a:xfrm>
            <a:off x="246089" y="4407585"/>
            <a:ext cx="2813050" cy="1416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226B090C-790B-399B-50AE-2056541C316A}"/>
              </a:ext>
            </a:extLst>
          </p:cNvPr>
          <p:cNvSpPr txBox="1"/>
          <p:nvPr/>
        </p:nvSpPr>
        <p:spPr>
          <a:xfrm>
            <a:off x="52753" y="57681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Evereet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memegang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Schrodinger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berlaku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konsisten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Menurutnya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keruntuhan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gelombang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2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2355C59-8234-4CF6-90D8-8055D25A81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4" r="11774"/>
          <a:stretch/>
        </p:blipFill>
        <p:spPr>
          <a:xfrm>
            <a:off x="0" y="-1"/>
            <a:ext cx="9077325" cy="6858001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CF3D45-84CF-442C-BF5A-EE0841C81130}"/>
              </a:ext>
            </a:extLst>
          </p:cNvPr>
          <p:cNvSpPr/>
          <p:nvPr/>
        </p:nvSpPr>
        <p:spPr>
          <a:xfrm>
            <a:off x="4280071" y="-957767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3DFE4-E726-47D2-B6BE-6ACCFBD3CA0E}"/>
              </a:ext>
            </a:extLst>
          </p:cNvPr>
          <p:cNvSpPr/>
          <p:nvPr/>
        </p:nvSpPr>
        <p:spPr>
          <a:xfrm>
            <a:off x="3313769" y="-619198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87A04-CC56-4D26-B0EB-B487DEA37FE6}"/>
              </a:ext>
            </a:extLst>
          </p:cNvPr>
          <p:cNvSpPr txBox="1"/>
          <p:nvPr/>
        </p:nvSpPr>
        <p:spPr>
          <a:xfrm>
            <a:off x="5638800" y="572553"/>
            <a:ext cx="5551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5400" dirty="0">
                <a:latin typeface="Lato" panose="020F0502020204030203" pitchFamily="34" charset="0"/>
              </a:rPr>
              <a:t>TEORI YANG BERMUNCULAN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1F8E2-E8A7-4AA5-8D60-1F1E1508C209}"/>
              </a:ext>
            </a:extLst>
          </p:cNvPr>
          <p:cNvSpPr txBox="1"/>
          <p:nvPr/>
        </p:nvSpPr>
        <p:spPr>
          <a:xfrm>
            <a:off x="7529162" y="4280258"/>
            <a:ext cx="366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Teori fisika kuantum sendiri muncul karena adanya berbagai fenomena yang tidak sesuai dengan gagasan yang ada pada fisika klasik</a:t>
            </a:r>
            <a:endParaRPr lang="en-ID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C60426E7-6342-2B0A-CC2C-E9E2DDD74A25}"/>
              </a:ext>
            </a:extLst>
          </p:cNvPr>
          <p:cNvSpPr txBox="1"/>
          <p:nvPr/>
        </p:nvSpPr>
        <p:spPr>
          <a:xfrm>
            <a:off x="5590699" y="2218670"/>
            <a:ext cx="6095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benda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semesta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kumpulan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kumpulan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atom</a:t>
            </a:r>
            <a:endParaRPr lang="en-US" dirty="0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293A5446-61CE-15B4-1C96-D51502C97C48}"/>
              </a:ext>
            </a:extLst>
          </p:cNvPr>
          <p:cNvSpPr txBox="1"/>
          <p:nvPr/>
        </p:nvSpPr>
        <p:spPr>
          <a:xfrm>
            <a:off x="5687854" y="3049666"/>
            <a:ext cx="6095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ilmuwan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fisika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kuantum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menyebutkan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realitas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nyata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hanyalah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ilusi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D64FB5-5931-4093-9369-55A20457D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63A03B-2096-452E-9AC5-C9A782AE75B8}"/>
              </a:ext>
            </a:extLst>
          </p:cNvPr>
          <p:cNvSpPr/>
          <p:nvPr/>
        </p:nvSpPr>
        <p:spPr>
          <a:xfrm>
            <a:off x="2548472" y="2260600"/>
            <a:ext cx="2336732" cy="2336800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2EE1CE-7DA5-47E6-AC20-529191FE24B9}"/>
              </a:ext>
            </a:extLst>
          </p:cNvPr>
          <p:cNvSpPr/>
          <p:nvPr/>
        </p:nvSpPr>
        <p:spPr>
          <a:xfrm>
            <a:off x="7306796" y="2260600"/>
            <a:ext cx="2336732" cy="2336800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66D720B-1E7F-4D6C-9DD2-4C140DCFBB8E}"/>
              </a:ext>
            </a:extLst>
          </p:cNvPr>
          <p:cNvSpPr/>
          <p:nvPr/>
        </p:nvSpPr>
        <p:spPr>
          <a:xfrm rot="5400000">
            <a:off x="3716838" y="1049768"/>
            <a:ext cx="4758324" cy="4758464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90F2-2D65-40D0-A923-56A8A560DB6E}"/>
              </a:ext>
            </a:extLst>
          </p:cNvPr>
          <p:cNvSpPr txBox="1"/>
          <p:nvPr/>
        </p:nvSpPr>
        <p:spPr>
          <a:xfrm>
            <a:off x="4324350" y="2705725"/>
            <a:ext cx="3543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Lato" panose="020F0502020204030203" pitchFamily="34" charset="0"/>
              </a:rPr>
              <a:t>THANK</a:t>
            </a:r>
          </a:p>
          <a:p>
            <a:pPr algn="ctr"/>
            <a:r>
              <a:rPr lang="en-US" sz="4400">
                <a:latin typeface="Lato" panose="020F0502020204030203" pitchFamily="34" charset="0"/>
              </a:rPr>
              <a:t>YOU</a:t>
            </a:r>
            <a:endParaRPr lang="en-ID" sz="4400">
              <a:latin typeface="Lato" panose="020F050202020403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7B006-1FCB-46FA-ACDB-3F744EDE9E3E}"/>
              </a:ext>
            </a:extLst>
          </p:cNvPr>
          <p:cNvGrpSpPr/>
          <p:nvPr/>
        </p:nvGrpSpPr>
        <p:grpSpPr>
          <a:xfrm>
            <a:off x="-396240" y="473130"/>
            <a:ext cx="4262490" cy="885825"/>
            <a:chOff x="-396240" y="473130"/>
            <a:chExt cx="4262490" cy="88582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3668B0-4F09-441F-9227-460B90BD4204}"/>
                </a:ext>
              </a:extLst>
            </p:cNvPr>
            <p:cNvSpPr/>
            <p:nvPr/>
          </p:nvSpPr>
          <p:spPr>
            <a:xfrm>
              <a:off x="-396240" y="473130"/>
              <a:ext cx="4120515" cy="885825"/>
            </a:xfrm>
            <a:prstGeom prst="roundRect">
              <a:avLst>
                <a:gd name="adj" fmla="val 9498"/>
              </a:avLst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6ECC15-C7B1-42B8-9E79-90603AF2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5" y="633521"/>
              <a:ext cx="628491" cy="5650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C9AB7D-5379-4F27-83D9-0BD161E6FA6B}"/>
                </a:ext>
              </a:extLst>
            </p:cNvPr>
            <p:cNvSpPr txBox="1"/>
            <p:nvPr/>
          </p:nvSpPr>
          <p:spPr>
            <a:xfrm>
              <a:off x="839630" y="715987"/>
              <a:ext cx="302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TEKNIK INFORMATIKA</a:t>
              </a:r>
              <a:endParaRPr lang="en-ID" sz="2000" dirty="0"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FB944B2D-7732-D3DE-B893-A0305BA8E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68" y="443534"/>
            <a:ext cx="929298" cy="945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692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6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6" grpId="0" animBg="1"/>
          <p:bldP spid="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5992801" y="1706500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154047" y="1777034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5994887" y="4734554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466466" y="386890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147757" y="4856257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626141" y="3856854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0944432" y="3814914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831555" y="1733064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618415" y="1733063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690658" y="4833332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0919189" y="2742114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406089" y="1684960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289282" y="1638650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586477" y="4815307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299227" y="5683532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417594" y="3759479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191794" y="2758280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847673" y="3801623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240954" y="1695208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414933" y="2730335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060325" y="383780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204947" y="275259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738947" y="2741852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139483" y="2781523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035229" y="2766370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800676" y="5749686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292104" y="2685984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018267" y="3848554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068951" y="5700291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497773" y="5793174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041353" y="5793174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349726" y="5796245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0893307" y="5789772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195539" y="5796245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206429" y="3734498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281905" y="3759595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859759" y="5690830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256966" y="4827765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9983151" y="2768454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007423" y="1753696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813551" y="1753762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244204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369162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119246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0994287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9352-E9EB-437B-AD69-D743D12E83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40954" y="365126"/>
            <a:ext cx="7112846" cy="892236"/>
          </a:xfrm>
        </p:spPr>
        <p:txBody>
          <a:bodyPr/>
          <a:lstStyle/>
          <a:p>
            <a:r>
              <a:rPr lang="en-ID"/>
              <a:t>Icons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02EE2D2-D92D-4790-95FB-596E898A5AD0}"/>
              </a:ext>
            </a:extLst>
          </p:cNvPr>
          <p:cNvSpPr txBox="1"/>
          <p:nvPr/>
        </p:nvSpPr>
        <p:spPr>
          <a:xfrm>
            <a:off x="0" y="4927781"/>
            <a:ext cx="390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https://www.youtube.com/c/SakkarupaPowerPoint</a:t>
            </a:r>
            <a:endParaRPr lang="en-ID" sz="12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191090" y="1469748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038232" y="1514036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755662" y="1499202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5876217" y="1510956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600986" y="2534329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321038" y="1503337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037659" y="1598970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663040" y="1491434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220532" y="1492451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0940765" y="1545141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467724" y="2488287"/>
            <a:ext cx="325734" cy="529812"/>
            <a:chOff x="2071598" y="2060848"/>
            <a:chExt cx="1917605" cy="31371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378912" y="2488287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5890197" y="2475916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727538" y="2488258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052211" y="2475916"/>
            <a:ext cx="501857" cy="554554"/>
            <a:chOff x="4835382" y="73243"/>
            <a:chExt cx="2920830" cy="322753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31282" y="2506008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027876" y="2488287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269840" y="3630192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0818204" y="2488287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068592" y="3630192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606774" y="3647682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742278" y="3685383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5892288" y="3648446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399289" y="3649028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059846" y="4681174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0916616" y="3630192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198951" y="3630192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038020" y="3630192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058831" y="4734154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470539" y="4718498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738166" y="4857362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0821890" y="4759276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202966" y="5687412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655313" y="4797171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198951" y="4864299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057052" y="4734154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237570" y="4734154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043506" y="5693942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196497" y="5693942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731482" y="5693942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5881492" y="5693942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596867" y="5683394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386332" y="5719884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0849210" y="5683394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119425" y="5684461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C4DF0B-EB56-4DFE-8297-3BBA82DC052E}"/>
              </a:ext>
            </a:extLst>
          </p:cNvPr>
          <p:cNvSpPr txBox="1"/>
          <p:nvPr/>
        </p:nvSpPr>
        <p:spPr>
          <a:xfrm>
            <a:off x="0" y="4927781"/>
            <a:ext cx="390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https://www.youtube.com/c/SakkarupaPowerPoint</a:t>
            </a:r>
            <a:endParaRPr lang="en-ID" sz="12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768380" y="4748075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331986" y="4827429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255754" y="3772206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371580" y="3746383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001386" y="4885394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148717" y="3779724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894663" y="5790607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869385" y="2778654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350531" y="5792026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105356" y="1672822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142747" y="4803963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662804" y="3778441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061186" y="4846750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212901" y="1686581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154077" y="1653515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021086" y="1609923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5990226" y="4889501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033518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5940840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848162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755482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0954139" y="3828237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670050" y="268247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629894" y="2681943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332763" y="1646927"/>
            <a:ext cx="544275" cy="544275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198406" y="5822919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138776" y="5877817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561476" y="5822629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859620" y="5854309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836052" y="5791215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101428" y="5836715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700476" y="5787327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352176" y="158813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4939339" y="1585074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588339" y="1677777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464848" y="1639712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457156" y="2742418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4978243" y="274129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307451" y="2741295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027385" y="2737583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855614" y="4883609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319746" y="2606385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105746" y="276473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6948546" y="485127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204354" y="4818568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D4935D3-380C-429E-A84E-72848602DE4C}"/>
              </a:ext>
            </a:extLst>
          </p:cNvPr>
          <p:cNvSpPr txBox="1">
            <a:spLocks/>
          </p:cNvSpPr>
          <p:nvPr/>
        </p:nvSpPr>
        <p:spPr>
          <a:xfrm>
            <a:off x="4240954" y="365126"/>
            <a:ext cx="7112846" cy="892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/>
              <a:t>Icons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1610AA-D059-4E44-B621-54BA833E75F2}"/>
              </a:ext>
            </a:extLst>
          </p:cNvPr>
          <p:cNvSpPr txBox="1"/>
          <p:nvPr/>
        </p:nvSpPr>
        <p:spPr>
          <a:xfrm>
            <a:off x="0" y="4927781"/>
            <a:ext cx="390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https://www.youtube.com/c/SakkarupaPowerPoint</a:t>
            </a:r>
            <a:endParaRPr lang="en-ID" sz="12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city, outdoor, building&#10;&#10;Description automatically generated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6777" r="72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8C6AC-704E-4E8E-A51A-D7463845A530}"/>
              </a:ext>
            </a:extLst>
          </p:cNvPr>
          <p:cNvSpPr txBox="1"/>
          <p:nvPr/>
        </p:nvSpPr>
        <p:spPr>
          <a:xfrm>
            <a:off x="3923771" y="-1984080"/>
            <a:ext cx="4344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Lato" panose="020F0502020204030203" pitchFamily="34" charset="0"/>
              </a:rPr>
              <a:t>Opening Slides</a:t>
            </a:r>
            <a:endParaRPr lang="en-ID" sz="48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4" name="Graphic 13" descr="Open hand with plant with solid fill">
            <a:extLst>
              <a:ext uri="{FF2B5EF4-FFF2-40B4-BE49-F238E27FC236}">
                <a16:creationId xmlns:a16="http://schemas.microsoft.com/office/drawing/2014/main" id="{75DBF0B6-CBF1-4BC2-BB1A-4B0066BC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289848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A79B3-20E5-45EC-8D33-4ED8F1EE4B91}"/>
              </a:ext>
            </a:extLst>
          </p:cNvPr>
          <p:cNvSpPr txBox="1"/>
          <p:nvPr/>
        </p:nvSpPr>
        <p:spPr>
          <a:xfrm>
            <a:off x="2282758" y="-841080"/>
            <a:ext cx="805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consectetuer adipiscing elit. Maecenas porttitor congue massa</a:t>
            </a:r>
            <a:r>
              <a:rPr lang="en-US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endParaRPr lang="en-ID" sz="24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542A0-DE2A-41BD-B6A8-E6055CD65C7E}"/>
              </a:ext>
            </a:extLst>
          </p:cNvPr>
          <p:cNvGrpSpPr/>
          <p:nvPr/>
        </p:nvGrpSpPr>
        <p:grpSpPr>
          <a:xfrm>
            <a:off x="902918" y="1984802"/>
            <a:ext cx="10386178" cy="2519065"/>
            <a:chOff x="902918" y="1611911"/>
            <a:chExt cx="10386178" cy="25190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25B02-3F40-4F1F-9DCB-7A20AB165189}"/>
                </a:ext>
              </a:extLst>
            </p:cNvPr>
            <p:cNvSpPr txBox="1"/>
            <p:nvPr/>
          </p:nvSpPr>
          <p:spPr>
            <a:xfrm>
              <a:off x="902918" y="2526311"/>
              <a:ext cx="103861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Lato" panose="020F0502020204030203" pitchFamily="34" charset="0"/>
                </a:rPr>
                <a:t>MEMBAHAS MEKANIKA KUANTUM</a:t>
              </a:r>
              <a:endParaRPr lang="en-ID" sz="48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7" name="Graphic 16" descr="Open hand with plant with solid fill">
              <a:extLst>
                <a:ext uri="{FF2B5EF4-FFF2-40B4-BE49-F238E27FC236}">
                  <a16:creationId xmlns:a16="http://schemas.microsoft.com/office/drawing/2014/main" id="{5585E9C8-6540-4DCD-B76A-91D8EA2B3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1611911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B2E58D-51AD-4AC3-987B-D792D87ACACC}"/>
                </a:ext>
              </a:extLst>
            </p:cNvPr>
            <p:cNvSpPr txBox="1"/>
            <p:nvPr/>
          </p:nvSpPr>
          <p:spPr>
            <a:xfrm>
              <a:off x="2282758" y="3669311"/>
              <a:ext cx="805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E1CF49-F596-4473-BC8F-DE4E290CD25A}"/>
              </a:ext>
            </a:extLst>
          </p:cNvPr>
          <p:cNvGrpSpPr/>
          <p:nvPr/>
        </p:nvGrpSpPr>
        <p:grpSpPr>
          <a:xfrm>
            <a:off x="2068749" y="6946114"/>
            <a:ext cx="8054502" cy="1183854"/>
            <a:chOff x="2068749" y="394367"/>
            <a:chExt cx="8054502" cy="11838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57A3C3-FA79-425C-9C83-C5F48FFE00CE}"/>
                </a:ext>
              </a:extLst>
            </p:cNvPr>
            <p:cNvSpPr txBox="1"/>
            <p:nvPr/>
          </p:nvSpPr>
          <p:spPr>
            <a:xfrm>
              <a:off x="3526226" y="747224"/>
              <a:ext cx="5139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latin typeface="Lato" panose="020F0502020204030203" pitchFamily="34" charset="0"/>
                </a:rPr>
                <a:t>Service 4 Columns</a:t>
              </a:r>
              <a:endParaRPr lang="en-ID" sz="4800">
                <a:latin typeface="Lato" panose="020F050202020403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84741-FC17-46BB-AF11-D30074CE6D32}"/>
                </a:ext>
              </a:extLst>
            </p:cNvPr>
            <p:cNvSpPr txBox="1"/>
            <p:nvPr/>
          </p:nvSpPr>
          <p:spPr>
            <a:xfrm>
              <a:off x="2068749" y="394367"/>
              <a:ext cx="805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</a:t>
              </a:r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sit amet</a:t>
              </a:r>
              <a:endParaRPr lang="en-ID" sz="240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5F6505-CF79-451E-BC7C-E06D5CD53694}"/>
              </a:ext>
            </a:extLst>
          </p:cNvPr>
          <p:cNvSpPr/>
          <p:nvPr/>
        </p:nvSpPr>
        <p:spPr>
          <a:xfrm>
            <a:off x="-8559800" y="1"/>
            <a:ext cx="8482519" cy="6857999"/>
          </a:xfrm>
          <a:prstGeom prst="rect">
            <a:avLst/>
          </a:prstGeom>
          <a:gradFill flip="none" rotWithShape="1">
            <a:gsLst>
              <a:gs pos="51100">
                <a:schemeClr val="accent1">
                  <a:alpha val="17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grassy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C6B6BEC-5E5D-4755-B181-9317555EAF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7" b="32413"/>
          <a:stretch/>
        </p:blipFill>
        <p:spPr>
          <a:xfrm>
            <a:off x="0" y="8342078"/>
            <a:ext cx="12192000" cy="26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city, outdoor, building&#10;&#10;Description automatically generated">
            <a:extLst>
              <a:ext uri="{FF2B5EF4-FFF2-40B4-BE49-F238E27FC236}">
                <a16:creationId xmlns:a16="http://schemas.microsoft.com/office/drawing/2014/main" id="{C8C33746-08EA-4D1D-A843-8E28ED7C8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6777" r="7273"/>
          <a:stretch/>
        </p:blipFill>
        <p:spPr>
          <a:xfrm>
            <a:off x="0" y="-6887182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0FB42C-6614-496F-A25B-69F6932B9B5D}"/>
              </a:ext>
            </a:extLst>
          </p:cNvPr>
          <p:cNvSpPr/>
          <p:nvPr/>
        </p:nvSpPr>
        <p:spPr>
          <a:xfrm>
            <a:off x="0" y="-6887181"/>
            <a:ext cx="8482519" cy="6857999"/>
          </a:xfrm>
          <a:prstGeom prst="rect">
            <a:avLst/>
          </a:prstGeom>
          <a:gradFill flip="none" rotWithShape="1">
            <a:gsLst>
              <a:gs pos="51100">
                <a:schemeClr val="tx1">
                  <a:alpha val="31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A grassy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48ED2D3-2914-4979-B99A-893ED84C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7" b="32413"/>
          <a:stretch/>
        </p:blipFill>
        <p:spPr>
          <a:xfrm>
            <a:off x="0" y="1839355"/>
            <a:ext cx="12192000" cy="261430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1718211-898C-45E5-8563-76444D7EF999}"/>
              </a:ext>
            </a:extLst>
          </p:cNvPr>
          <p:cNvGrpSpPr/>
          <p:nvPr/>
        </p:nvGrpSpPr>
        <p:grpSpPr>
          <a:xfrm>
            <a:off x="2068749" y="318167"/>
            <a:ext cx="8054502" cy="1183854"/>
            <a:chOff x="2068749" y="394367"/>
            <a:chExt cx="8054502" cy="11838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5DBBF2-EC60-4788-832D-7CBEE8287DCE}"/>
                </a:ext>
              </a:extLst>
            </p:cNvPr>
            <p:cNvSpPr txBox="1"/>
            <p:nvPr/>
          </p:nvSpPr>
          <p:spPr>
            <a:xfrm>
              <a:off x="2748772" y="747224"/>
              <a:ext cx="66944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4800" dirty="0">
                  <a:latin typeface="Lato" panose="020F0502020204030203" pitchFamily="34" charset="0"/>
                </a:rPr>
                <a:t>MEKANIKA KUANTUM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666365-0605-4826-A1B4-1BA7C8DB7F18}"/>
                </a:ext>
              </a:extLst>
            </p:cNvPr>
            <p:cNvSpPr txBox="1"/>
            <p:nvPr/>
          </p:nvSpPr>
          <p:spPr>
            <a:xfrm>
              <a:off x="2068749" y="394367"/>
              <a:ext cx="805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66AA8F-0A34-4CD1-BB69-20809FB71964}"/>
              </a:ext>
            </a:extLst>
          </p:cNvPr>
          <p:cNvGrpSpPr/>
          <p:nvPr/>
        </p:nvGrpSpPr>
        <p:grpSpPr>
          <a:xfrm>
            <a:off x="885608" y="3798508"/>
            <a:ext cx="1383536" cy="1383536"/>
            <a:chOff x="1376981" y="3801396"/>
            <a:chExt cx="1383536" cy="13835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44E724-4FB9-49E8-B669-E911397241E8}"/>
                </a:ext>
              </a:extLst>
            </p:cNvPr>
            <p:cNvSpPr/>
            <p:nvPr/>
          </p:nvSpPr>
          <p:spPr>
            <a:xfrm>
              <a:off x="1376981" y="3801396"/>
              <a:ext cx="1383536" cy="1383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4" name="Graphic 23" descr="Calligraphy Pen with solid fill">
              <a:extLst>
                <a:ext uri="{FF2B5EF4-FFF2-40B4-BE49-F238E27FC236}">
                  <a16:creationId xmlns:a16="http://schemas.microsoft.com/office/drawing/2014/main" id="{154D7198-756A-4CE8-963A-CD86F2BEA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9784" y="4154199"/>
              <a:ext cx="677930" cy="67793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5F571-E3EF-4CCE-BB93-A642A143B6EF}"/>
              </a:ext>
            </a:extLst>
          </p:cNvPr>
          <p:cNvGrpSpPr/>
          <p:nvPr/>
        </p:nvGrpSpPr>
        <p:grpSpPr>
          <a:xfrm>
            <a:off x="3289518" y="3714454"/>
            <a:ext cx="1383536" cy="1383536"/>
            <a:chOff x="3892069" y="3848082"/>
            <a:chExt cx="1383536" cy="13835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752F88-E718-4B36-AB86-29F01787B5BC}"/>
                </a:ext>
              </a:extLst>
            </p:cNvPr>
            <p:cNvSpPr/>
            <p:nvPr/>
          </p:nvSpPr>
          <p:spPr>
            <a:xfrm>
              <a:off x="3892069" y="3848082"/>
              <a:ext cx="1383536" cy="138353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8" name="Graphic 17" descr="3d Glasses with solid fill">
              <a:extLst>
                <a:ext uri="{FF2B5EF4-FFF2-40B4-BE49-F238E27FC236}">
                  <a16:creationId xmlns:a16="http://schemas.microsoft.com/office/drawing/2014/main" id="{7C2CE67C-A3B1-4A68-8E0C-9E296DF7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44872" y="4200885"/>
              <a:ext cx="677930" cy="6779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0980EF-7939-4A8E-A684-DEF840C042B6}"/>
              </a:ext>
            </a:extLst>
          </p:cNvPr>
          <p:cNvGrpSpPr/>
          <p:nvPr/>
        </p:nvGrpSpPr>
        <p:grpSpPr>
          <a:xfrm>
            <a:off x="6003653" y="3782658"/>
            <a:ext cx="1383536" cy="1383536"/>
            <a:chOff x="5894408" y="4129839"/>
            <a:chExt cx="1383536" cy="138353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E24E09-6CF5-48B9-B51B-08413F9F0ACE}"/>
                </a:ext>
              </a:extLst>
            </p:cNvPr>
            <p:cNvSpPr/>
            <p:nvPr/>
          </p:nvSpPr>
          <p:spPr>
            <a:xfrm>
              <a:off x="5894408" y="4129839"/>
              <a:ext cx="1383536" cy="1383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2" name="Graphic 21" descr="Bunting with solid fill">
              <a:extLst>
                <a:ext uri="{FF2B5EF4-FFF2-40B4-BE49-F238E27FC236}">
                  <a16:creationId xmlns:a16="http://schemas.microsoft.com/office/drawing/2014/main" id="{E49BE9F9-247A-49ED-9B44-E974A7F25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47211" y="4482642"/>
              <a:ext cx="677930" cy="67793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A95D9A-47C5-4D67-8B56-55903C0CCC56}"/>
              </a:ext>
            </a:extLst>
          </p:cNvPr>
          <p:cNvGrpSpPr/>
          <p:nvPr/>
        </p:nvGrpSpPr>
        <p:grpSpPr>
          <a:xfrm>
            <a:off x="473112" y="5220370"/>
            <a:ext cx="2248315" cy="719779"/>
            <a:chOff x="473112" y="5220370"/>
            <a:chExt cx="2248315" cy="7197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A44B33-D048-4BE3-843C-70D7ACCF48BF}"/>
                </a:ext>
              </a:extLst>
            </p:cNvPr>
            <p:cNvSpPr txBox="1"/>
            <p:nvPr/>
          </p:nvSpPr>
          <p:spPr>
            <a:xfrm>
              <a:off x="473112" y="5220370"/>
              <a:ext cx="22085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PEMBAHASAN 1</a:t>
              </a:r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E0E713-EBB8-4D6D-8DF3-C49FCACDC0D3}"/>
                </a:ext>
              </a:extLst>
            </p:cNvPr>
            <p:cNvSpPr txBox="1"/>
            <p:nvPr/>
          </p:nvSpPr>
          <p:spPr>
            <a:xfrm>
              <a:off x="691335" y="5663150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SEJARAH KUANTUM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12C5DF-8EE0-4551-B4B3-63750F86772A}"/>
              </a:ext>
            </a:extLst>
          </p:cNvPr>
          <p:cNvGrpSpPr/>
          <p:nvPr/>
        </p:nvGrpSpPr>
        <p:grpSpPr>
          <a:xfrm>
            <a:off x="3037296" y="5250738"/>
            <a:ext cx="2208526" cy="644326"/>
            <a:chOff x="397513" y="5281516"/>
            <a:chExt cx="2208526" cy="6443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B5CC02-5AFF-4D8D-A37A-CAD01F745E5B}"/>
                </a:ext>
              </a:extLst>
            </p:cNvPr>
            <p:cNvSpPr txBox="1"/>
            <p:nvPr/>
          </p:nvSpPr>
          <p:spPr>
            <a:xfrm>
              <a:off x="397513" y="5281516"/>
              <a:ext cx="2208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PEMBAHASAN 2</a:t>
              </a:r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29AF55-2A85-4843-856B-840A0DA7966B}"/>
                </a:ext>
              </a:extLst>
            </p:cNvPr>
            <p:cNvSpPr txBox="1"/>
            <p:nvPr/>
          </p:nvSpPr>
          <p:spPr>
            <a:xfrm>
              <a:off x="494114" y="5648843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PENGERTIAN KUANTUM,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90F6C-D8C7-4A29-9322-5CECA21D31E6}"/>
              </a:ext>
            </a:extLst>
          </p:cNvPr>
          <p:cNvGrpSpPr/>
          <p:nvPr/>
        </p:nvGrpSpPr>
        <p:grpSpPr>
          <a:xfrm>
            <a:off x="5613558" y="5220370"/>
            <a:ext cx="2163726" cy="674693"/>
            <a:chOff x="333992" y="5281926"/>
            <a:chExt cx="2163726" cy="6746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9B610D-F6DE-4231-A8DB-F54E31DE4C72}"/>
                </a:ext>
              </a:extLst>
            </p:cNvPr>
            <p:cNvSpPr txBox="1"/>
            <p:nvPr/>
          </p:nvSpPr>
          <p:spPr>
            <a:xfrm>
              <a:off x="333992" y="5281926"/>
              <a:ext cx="2163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PEMBAHASAN 3</a:t>
              </a:r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267D3C-6DF2-4CA6-A9EA-6F6C4B0F33A6}"/>
                </a:ext>
              </a:extLst>
            </p:cNvPr>
            <p:cNvSpPr txBox="1"/>
            <p:nvPr/>
          </p:nvSpPr>
          <p:spPr>
            <a:xfrm>
              <a:off x="467626" y="5679620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PIONIR KUANTUM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0362F1-5FA0-42D7-AC15-D7AD8808E856}"/>
              </a:ext>
            </a:extLst>
          </p:cNvPr>
          <p:cNvGrpSpPr/>
          <p:nvPr/>
        </p:nvGrpSpPr>
        <p:grpSpPr>
          <a:xfrm>
            <a:off x="7833458" y="5123863"/>
            <a:ext cx="4358542" cy="719440"/>
            <a:chOff x="-85891" y="5216197"/>
            <a:chExt cx="4358542" cy="71944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7B2B38-057F-43DA-A8E0-2FB93D59789B}"/>
                </a:ext>
              </a:extLst>
            </p:cNvPr>
            <p:cNvSpPr txBox="1"/>
            <p:nvPr/>
          </p:nvSpPr>
          <p:spPr>
            <a:xfrm>
              <a:off x="10193" y="5258528"/>
              <a:ext cx="2227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29FA9F-F82B-43EC-9FCD-E9D2680ACE7F}"/>
                </a:ext>
              </a:extLst>
            </p:cNvPr>
            <p:cNvSpPr txBox="1"/>
            <p:nvPr/>
          </p:nvSpPr>
          <p:spPr>
            <a:xfrm>
              <a:off x="-85891" y="5658638"/>
              <a:ext cx="2227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6" name="TextBox 42">
              <a:extLst>
                <a:ext uri="{FF2B5EF4-FFF2-40B4-BE49-F238E27FC236}">
                  <a16:creationId xmlns:a16="http://schemas.microsoft.com/office/drawing/2014/main" id="{6EE29FA9-9B39-57DF-A74D-B2C8D3AA13D5}"/>
                </a:ext>
              </a:extLst>
            </p:cNvPr>
            <p:cNvSpPr txBox="1"/>
            <p:nvPr/>
          </p:nvSpPr>
          <p:spPr>
            <a:xfrm>
              <a:off x="2045338" y="5216197"/>
              <a:ext cx="2227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CF923A-8F2E-4BC6-9297-99315DA86BEE}"/>
              </a:ext>
            </a:extLst>
          </p:cNvPr>
          <p:cNvGrpSpPr/>
          <p:nvPr/>
        </p:nvGrpSpPr>
        <p:grpSpPr>
          <a:xfrm>
            <a:off x="2282758" y="-3806398"/>
            <a:ext cx="8054502" cy="2888397"/>
            <a:chOff x="2282758" y="1611911"/>
            <a:chExt cx="8054502" cy="28883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BE03E-5A29-4793-AD54-BF8E532A8942}"/>
                </a:ext>
              </a:extLst>
            </p:cNvPr>
            <p:cNvSpPr txBox="1"/>
            <p:nvPr/>
          </p:nvSpPr>
          <p:spPr>
            <a:xfrm>
              <a:off x="3819707" y="2526311"/>
              <a:ext cx="45525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Lato" panose="020F0502020204030203" pitchFamily="34" charset="0"/>
                </a:rPr>
                <a:t>About Company</a:t>
              </a:r>
              <a:endParaRPr lang="en-ID" sz="480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48" name="Graphic 47" descr="Open hand with plant with solid fill">
              <a:extLst>
                <a:ext uri="{FF2B5EF4-FFF2-40B4-BE49-F238E27FC236}">
                  <a16:creationId xmlns:a16="http://schemas.microsoft.com/office/drawing/2014/main" id="{53CE68E3-1C4D-4CC9-BB90-659A31EA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8800" y="1611911"/>
              <a:ext cx="9144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359C0F-6810-4DCC-9675-6AC679E96EF0}"/>
                </a:ext>
              </a:extLst>
            </p:cNvPr>
            <p:cNvSpPr txBox="1"/>
            <p:nvPr/>
          </p:nvSpPr>
          <p:spPr>
            <a:xfrm>
              <a:off x="2282758" y="3669311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massa</a:t>
              </a:r>
              <a:r>
                <a:rPr lang="en-US" sz="24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endParaRPr lang="en-ID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26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81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3728C6-8893-4FE8-84FB-4FA582986E0C}"/>
              </a:ext>
            </a:extLst>
          </p:cNvPr>
          <p:cNvSpPr/>
          <p:nvPr/>
        </p:nvSpPr>
        <p:spPr>
          <a:xfrm>
            <a:off x="2634464" y="2658533"/>
            <a:ext cx="6790826" cy="1071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4078-965D-4DAA-8B79-7BDA8BF0A86D}"/>
              </a:ext>
            </a:extLst>
          </p:cNvPr>
          <p:cNvSpPr txBox="1"/>
          <p:nvPr/>
        </p:nvSpPr>
        <p:spPr>
          <a:xfrm>
            <a:off x="2442194" y="2778868"/>
            <a:ext cx="7175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</a:rPr>
              <a:t>QUANTUM MECHANICS</a:t>
            </a:r>
            <a:endParaRPr lang="en-ID" sz="4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8" name="Picture 17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68D907D0-1A0D-45C4-93B9-87ED8189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29640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CC507B-55AE-417A-A9B7-C09F3AC13C77}"/>
              </a:ext>
            </a:extLst>
          </p:cNvPr>
          <p:cNvSpPr/>
          <p:nvPr/>
        </p:nvSpPr>
        <p:spPr>
          <a:xfrm>
            <a:off x="0" y="6907900"/>
            <a:ext cx="12192000" cy="30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8303-6CC9-4BD6-B6FC-D974DB4D9851}"/>
              </a:ext>
            </a:extLst>
          </p:cNvPr>
          <p:cNvGrpSpPr/>
          <p:nvPr/>
        </p:nvGrpSpPr>
        <p:grpSpPr>
          <a:xfrm>
            <a:off x="2068749" y="8511108"/>
            <a:ext cx="8054502" cy="1109508"/>
            <a:chOff x="2068749" y="339874"/>
            <a:chExt cx="8054502" cy="11095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E140B-81B5-4183-AEE1-41E018491A00}"/>
                </a:ext>
              </a:extLst>
            </p:cNvPr>
            <p:cNvSpPr txBox="1"/>
            <p:nvPr/>
          </p:nvSpPr>
          <p:spPr>
            <a:xfrm>
              <a:off x="2068749" y="339874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Lato" panose="020F0502020204030203" pitchFamily="34" charset="0"/>
                </a:rPr>
                <a:t>Our Specialist</a:t>
              </a:r>
              <a:endParaRPr lang="en-ID" sz="4800">
                <a:latin typeface="Lato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96E7D-8865-443D-99B7-9CADE49204D6}"/>
                </a:ext>
              </a:extLst>
            </p:cNvPr>
            <p:cNvSpPr txBox="1"/>
            <p:nvPr/>
          </p:nvSpPr>
          <p:spPr>
            <a:xfrm>
              <a:off x="2068749" y="1080050"/>
              <a:ext cx="8054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dolor sit</a:t>
              </a:r>
              <a:endParaRPr lang="en-ID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4323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81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3728C6-8893-4FE8-84FB-4FA582986E0C}"/>
              </a:ext>
            </a:extLst>
          </p:cNvPr>
          <p:cNvSpPr/>
          <p:nvPr/>
        </p:nvSpPr>
        <p:spPr>
          <a:xfrm>
            <a:off x="2634464" y="-3376400"/>
            <a:ext cx="6790826" cy="1071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4078-965D-4DAA-8B79-7BDA8BF0A86D}"/>
              </a:ext>
            </a:extLst>
          </p:cNvPr>
          <p:cNvSpPr txBox="1"/>
          <p:nvPr/>
        </p:nvSpPr>
        <p:spPr>
          <a:xfrm>
            <a:off x="2766708" y="-3256065"/>
            <a:ext cx="6526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Lato" panose="020F0502020204030203" pitchFamily="34" charset="0"/>
              </a:rPr>
              <a:t>Parallax Scrolling Effect</a:t>
            </a:r>
            <a:endParaRPr lang="en-ID" sz="48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6" name="Picture 5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CACECF19-5F47-495E-8EDF-43918514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9874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00D36-066F-4B9C-BE1C-1A9C8AD93A83}"/>
              </a:ext>
            </a:extLst>
          </p:cNvPr>
          <p:cNvSpPr/>
          <p:nvPr/>
        </p:nvSpPr>
        <p:spPr>
          <a:xfrm>
            <a:off x="0" y="-1263334"/>
            <a:ext cx="12192000" cy="30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2C5826-FF32-4959-9DF6-40A8D27FA44B}"/>
              </a:ext>
            </a:extLst>
          </p:cNvPr>
          <p:cNvSpPr/>
          <p:nvPr/>
        </p:nvSpPr>
        <p:spPr>
          <a:xfrm>
            <a:off x="0" y="3887034"/>
            <a:ext cx="12192000" cy="33550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FA305-3A67-4D64-9793-51D57EF2E5F9}"/>
              </a:ext>
            </a:extLst>
          </p:cNvPr>
          <p:cNvSpPr txBox="1"/>
          <p:nvPr/>
        </p:nvSpPr>
        <p:spPr>
          <a:xfrm>
            <a:off x="2068749" y="1080050"/>
            <a:ext cx="80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F21537-826E-48DE-A4D9-F8F4E664B68B}"/>
              </a:ext>
            </a:extLst>
          </p:cNvPr>
          <p:cNvGrpSpPr/>
          <p:nvPr/>
        </p:nvGrpSpPr>
        <p:grpSpPr>
          <a:xfrm>
            <a:off x="439421" y="5002817"/>
            <a:ext cx="2086606" cy="677109"/>
            <a:chOff x="597538" y="5281926"/>
            <a:chExt cx="2086606" cy="6771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B157F8-0248-4EC0-98B2-FF70E95A6396}"/>
                </a:ext>
              </a:extLst>
            </p:cNvPr>
            <p:cNvSpPr txBox="1"/>
            <p:nvPr/>
          </p:nvSpPr>
          <p:spPr>
            <a:xfrm>
              <a:off x="654052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LM.YUDHY.P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E8C6C5-F496-4AC7-A6E2-69FDC7952313}"/>
                </a:ext>
              </a:extLst>
            </p:cNvPr>
            <p:cNvSpPr txBox="1"/>
            <p:nvPr/>
          </p:nvSpPr>
          <p:spPr>
            <a:xfrm>
              <a:off x="59753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E1E122064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B1A7C9-7820-43B4-975C-F2284D2BBFC4}"/>
              </a:ext>
            </a:extLst>
          </p:cNvPr>
          <p:cNvGrpSpPr/>
          <p:nvPr/>
        </p:nvGrpSpPr>
        <p:grpSpPr>
          <a:xfrm>
            <a:off x="2819086" y="4986545"/>
            <a:ext cx="2376481" cy="707886"/>
            <a:chOff x="582619" y="5277064"/>
            <a:chExt cx="2376481" cy="7078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E4A19-0BC7-4862-AB44-EF9FF5CD7C44}"/>
                </a:ext>
              </a:extLst>
            </p:cNvPr>
            <p:cNvSpPr txBox="1"/>
            <p:nvPr/>
          </p:nvSpPr>
          <p:spPr>
            <a:xfrm>
              <a:off x="582619" y="5277064"/>
              <a:ext cx="2305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MUHAMMAD BAYANUDIN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DC5890-612E-41D1-AAA0-FAB3B918B65C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519F9A-DA8A-4040-A989-4FB67892E60D}"/>
              </a:ext>
            </a:extLst>
          </p:cNvPr>
          <p:cNvGrpSpPr/>
          <p:nvPr/>
        </p:nvGrpSpPr>
        <p:grpSpPr>
          <a:xfrm>
            <a:off x="5559747" y="4945251"/>
            <a:ext cx="2977193" cy="716464"/>
            <a:chOff x="-28886" y="5224360"/>
            <a:chExt cx="2977193" cy="71646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0B29A4-C0D1-464C-A111-303487A3E2DC}"/>
                </a:ext>
              </a:extLst>
            </p:cNvPr>
            <p:cNvSpPr txBox="1"/>
            <p:nvPr/>
          </p:nvSpPr>
          <p:spPr>
            <a:xfrm>
              <a:off x="-28886" y="5224360"/>
              <a:ext cx="20300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MUHAMMAD NUR SLMAET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3390C7-D1C8-4199-8651-D8640D9521CA}"/>
                </a:ext>
              </a:extLst>
            </p:cNvPr>
            <p:cNvSpPr txBox="1"/>
            <p:nvPr/>
          </p:nvSpPr>
          <p:spPr>
            <a:xfrm>
              <a:off x="918215" y="5663825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9AA2FB-4FF4-4F64-9D69-23E554BBDBE5}"/>
              </a:ext>
            </a:extLst>
          </p:cNvPr>
          <p:cNvGrpSpPr/>
          <p:nvPr/>
        </p:nvGrpSpPr>
        <p:grpSpPr>
          <a:xfrm>
            <a:off x="8268775" y="4914490"/>
            <a:ext cx="3979739" cy="707886"/>
            <a:chOff x="-194303" y="5195480"/>
            <a:chExt cx="3979739" cy="7078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31CA7E-91C2-4B48-9E95-0C6BEB3AB4E0}"/>
                </a:ext>
              </a:extLst>
            </p:cNvPr>
            <p:cNvSpPr txBox="1"/>
            <p:nvPr/>
          </p:nvSpPr>
          <p:spPr>
            <a:xfrm>
              <a:off x="-194303" y="5195480"/>
              <a:ext cx="20300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MUHAMMAD RAIHAN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AE2E46-4098-4DDB-B7C3-56DB5E663A0B}"/>
                </a:ext>
              </a:extLst>
            </p:cNvPr>
            <p:cNvSpPr txBox="1"/>
            <p:nvPr/>
          </p:nvSpPr>
          <p:spPr>
            <a:xfrm>
              <a:off x="1755344" y="5224360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MURSYAWAL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9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50027"/>
          <a:stretch/>
        </p:blipFill>
        <p:spPr>
          <a:xfrm>
            <a:off x="0" y="0"/>
            <a:ext cx="6092048" cy="6858000"/>
          </a:xfrm>
          <a:prstGeom prst="rect">
            <a:avLst/>
          </a:prstGeom>
        </p:spPr>
      </p:pic>
      <p:pic>
        <p:nvPicPr>
          <p:cNvPr id="6" name="Picture 5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CACECF19-5F47-495E-8EDF-43918514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0" t="-342" r="5175" b="340"/>
          <a:stretch/>
        </p:blipFill>
        <p:spPr>
          <a:xfrm>
            <a:off x="6092048" y="-23544"/>
            <a:ext cx="6115076" cy="68815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00D36-066F-4B9C-BE1C-1A9C8AD93A83}"/>
              </a:ext>
            </a:extLst>
          </p:cNvPr>
          <p:cNvSpPr/>
          <p:nvPr/>
        </p:nvSpPr>
        <p:spPr>
          <a:xfrm>
            <a:off x="0" y="-3052178"/>
            <a:ext cx="12192000" cy="30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C5C48-4745-4682-9936-34A29DDB4DCB}"/>
              </a:ext>
            </a:extLst>
          </p:cNvPr>
          <p:cNvGrpSpPr/>
          <p:nvPr/>
        </p:nvGrpSpPr>
        <p:grpSpPr>
          <a:xfrm>
            <a:off x="2068749" y="-1732828"/>
            <a:ext cx="8054502" cy="1109508"/>
            <a:chOff x="2068749" y="339874"/>
            <a:chExt cx="8054502" cy="11095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91603C-934B-4263-94D2-24AD6E28E696}"/>
                </a:ext>
              </a:extLst>
            </p:cNvPr>
            <p:cNvSpPr txBox="1"/>
            <p:nvPr/>
          </p:nvSpPr>
          <p:spPr>
            <a:xfrm>
              <a:off x="2068749" y="339874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Lato" panose="020F0502020204030203" pitchFamily="34" charset="0"/>
                </a:rPr>
                <a:t>Our Specialist</a:t>
              </a:r>
              <a:endParaRPr lang="en-ID" sz="4800">
                <a:latin typeface="Lato" panose="020F050202020403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EFA305-3A67-4D64-9793-51D57EF2E5F9}"/>
                </a:ext>
              </a:extLst>
            </p:cNvPr>
            <p:cNvSpPr txBox="1"/>
            <p:nvPr/>
          </p:nvSpPr>
          <p:spPr>
            <a:xfrm>
              <a:off x="2068749" y="1080050"/>
              <a:ext cx="8054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dolor sit</a:t>
              </a:r>
              <a:endParaRPr lang="en-ID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93D584CF-57DB-4021-8A2C-E0D2BFB350BA}"/>
              </a:ext>
            </a:extLst>
          </p:cNvPr>
          <p:cNvSpPr/>
          <p:nvPr/>
        </p:nvSpPr>
        <p:spPr>
          <a:xfrm>
            <a:off x="-1499403" y="-4185995"/>
            <a:ext cx="15182902" cy="15182902"/>
          </a:xfrm>
          <a:prstGeom prst="ellipse">
            <a:avLst/>
          </a:prstGeom>
          <a:gradFill>
            <a:gsLst>
              <a:gs pos="0">
                <a:schemeClr val="accent2">
                  <a:alpha val="63000"/>
                </a:schemeClr>
              </a:gs>
              <a:gs pos="97000">
                <a:schemeClr val="accent1">
                  <a:alpha val="7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pic>
        <p:nvPicPr>
          <p:cNvPr id="69" name="Picture Placeholder 1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B494EA6-86D2-4EB8-A738-692FC0F52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1" r="25321"/>
          <a:stretch>
            <a:fillRect/>
          </a:stretch>
        </p:blipFill>
        <p:spPr>
          <a:xfrm>
            <a:off x="13683499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Placeholder 21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2E2B888C-0A33-42A2-86DE-6AB26BA91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3" b="9673"/>
          <a:stretch>
            <a:fillRect/>
          </a:stretch>
        </p:blipFill>
        <p:spPr>
          <a:xfrm>
            <a:off x="16556874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Placeholder 23" descr="A person holding a book and standing in a library&#10;&#10;Description automatically generated with medium confidence">
            <a:extLst>
              <a:ext uri="{FF2B5EF4-FFF2-40B4-BE49-F238E27FC236}">
                <a16:creationId xmlns:a16="http://schemas.microsoft.com/office/drawing/2014/main" id="{8348237E-845C-421D-829A-E4996C4296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9" r="16059"/>
          <a:stretch>
            <a:fillRect/>
          </a:stretch>
        </p:blipFill>
        <p:spPr>
          <a:xfrm>
            <a:off x="19430249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Placeholder 25" descr="A person walking down a road&#10;&#10;Description automatically generated with low confidence">
            <a:extLst>
              <a:ext uri="{FF2B5EF4-FFF2-40B4-BE49-F238E27FC236}">
                <a16:creationId xmlns:a16="http://schemas.microsoft.com/office/drawing/2014/main" id="{81CF2DFC-FD50-48D9-B7BA-90C1A8428D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>
            <a:fillRect/>
          </a:stretch>
        </p:blipFill>
        <p:spPr>
          <a:xfrm>
            <a:off x="22303624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4C1ED4A-2D78-48BD-B9F6-FD3ABC235795}"/>
              </a:ext>
            </a:extLst>
          </p:cNvPr>
          <p:cNvGrpSpPr/>
          <p:nvPr/>
        </p:nvGrpSpPr>
        <p:grpSpPr>
          <a:xfrm>
            <a:off x="13689215" y="5002817"/>
            <a:ext cx="2030092" cy="677109"/>
            <a:chOff x="929008" y="5281926"/>
            <a:chExt cx="2030092" cy="677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56F19-D4F3-42BD-9040-2012DD378913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6BA35D1-91B1-493E-AE3C-67F10EF9F9AC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001E04F-A8A7-4243-A87F-A9B55D708FAC}"/>
              </a:ext>
            </a:extLst>
          </p:cNvPr>
          <p:cNvGrpSpPr/>
          <p:nvPr/>
        </p:nvGrpSpPr>
        <p:grpSpPr>
          <a:xfrm>
            <a:off x="16562590" y="5002817"/>
            <a:ext cx="2030092" cy="677109"/>
            <a:chOff x="929008" y="5281926"/>
            <a:chExt cx="2030092" cy="67710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449A0C-1F81-45A0-B0C6-6362014CB64A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F29525-B670-40DD-8528-20DE72475891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2464D2-7A7E-46D0-9D3B-210512C26666}"/>
              </a:ext>
            </a:extLst>
          </p:cNvPr>
          <p:cNvGrpSpPr/>
          <p:nvPr/>
        </p:nvGrpSpPr>
        <p:grpSpPr>
          <a:xfrm>
            <a:off x="19435965" y="5002817"/>
            <a:ext cx="2030092" cy="677109"/>
            <a:chOff x="929008" y="5281926"/>
            <a:chExt cx="2030092" cy="67710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7E8A2E-901E-4544-89AC-BA032FA1FC65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6BD520B-EEA0-42AF-A0B9-46240C58906C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9112D9-85F9-4A66-A164-81F5430BECF0}"/>
              </a:ext>
            </a:extLst>
          </p:cNvPr>
          <p:cNvGrpSpPr/>
          <p:nvPr/>
        </p:nvGrpSpPr>
        <p:grpSpPr>
          <a:xfrm>
            <a:off x="22309341" y="5002817"/>
            <a:ext cx="2030092" cy="677109"/>
            <a:chOff x="929008" y="5281926"/>
            <a:chExt cx="2030092" cy="67710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0871100-FA8F-4653-B7AF-3244B322AF38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A1C968-60A9-4C41-86C6-D44A4D6C2449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9B1A144-9FCD-4DF8-9EB4-2234E52A0A54}"/>
              </a:ext>
            </a:extLst>
          </p:cNvPr>
          <p:cNvSpPr/>
          <p:nvPr/>
        </p:nvSpPr>
        <p:spPr>
          <a:xfrm>
            <a:off x="4623579" y="1952625"/>
            <a:ext cx="2952750" cy="2952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GROUP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2475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50027"/>
          <a:stretch/>
        </p:blipFill>
        <p:spPr>
          <a:xfrm>
            <a:off x="-6549248" y="0"/>
            <a:ext cx="6092048" cy="6858000"/>
          </a:xfrm>
          <a:prstGeom prst="rect">
            <a:avLst/>
          </a:prstGeom>
        </p:spPr>
      </p:pic>
      <p:pic>
        <p:nvPicPr>
          <p:cNvPr id="6" name="Picture 5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CACECF19-5F47-495E-8EDF-43918514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0" t="-342" r="5175" b="340"/>
          <a:stretch/>
        </p:blipFill>
        <p:spPr>
          <a:xfrm>
            <a:off x="12547600" y="0"/>
            <a:ext cx="6115076" cy="6881544"/>
          </a:xfrm>
          <a:prstGeom prst="rect">
            <a:avLst/>
          </a:prstGeom>
        </p:spPr>
      </p:pic>
      <p:pic>
        <p:nvPicPr>
          <p:cNvPr id="27" name="Picture Placeholder 26" descr="A person running on a wet road&#10;&#10;Description automatically generated with medium confidence">
            <a:extLst>
              <a:ext uri="{FF2B5EF4-FFF2-40B4-BE49-F238E27FC236}">
                <a16:creationId xmlns:a16="http://schemas.microsoft.com/office/drawing/2014/main" id="{E132DE98-0346-4BB7-AC04-029F130F4A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4458"/>
          <a:stretch/>
        </p:blipFill>
        <p:spPr/>
      </p:pic>
      <p:pic>
        <p:nvPicPr>
          <p:cNvPr id="25" name="Picture Placeholder 24" descr="A surfer riding a wave&#10;&#10;Description automatically generated with medium confidence">
            <a:extLst>
              <a:ext uri="{FF2B5EF4-FFF2-40B4-BE49-F238E27FC236}">
                <a16:creationId xmlns:a16="http://schemas.microsoft.com/office/drawing/2014/main" id="{4E33DF9A-920A-4796-B0D1-35CA42F565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/>
      </p:pic>
      <p:pic>
        <p:nvPicPr>
          <p:cNvPr id="23" name="Picture Placeholder 22" descr="A group of people riding bikes on a mountain&#10;&#10;Description automatically generated with low confidence">
            <a:extLst>
              <a:ext uri="{FF2B5EF4-FFF2-40B4-BE49-F238E27FC236}">
                <a16:creationId xmlns:a16="http://schemas.microsoft.com/office/drawing/2014/main" id="{5AC04414-A39C-446B-A991-5BD09FB349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r="20042"/>
          <a:stretch/>
        </p:blipFill>
        <p:spPr/>
      </p:pic>
      <p:pic>
        <p:nvPicPr>
          <p:cNvPr id="33" name="Picture Placeholder 32" descr="A picture containing sunset, outdoor, sky, bicycle&#10;&#10;Description automatically generated">
            <a:extLst>
              <a:ext uri="{FF2B5EF4-FFF2-40B4-BE49-F238E27FC236}">
                <a16:creationId xmlns:a16="http://schemas.microsoft.com/office/drawing/2014/main" id="{CECFEA96-A238-431B-8BF4-FD4D894386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/>
      </p:pic>
      <p:pic>
        <p:nvPicPr>
          <p:cNvPr id="31" name="Picture Placeholder 30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06AA2A43-1C96-4C3A-B820-015E15A541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4458"/>
          <a:stretch/>
        </p:blipFill>
        <p:spPr/>
      </p:pic>
      <p:pic>
        <p:nvPicPr>
          <p:cNvPr id="29" name="Picture Placeholder 28" descr="A person riding a bicycle&#10;&#10;Description automatically generated with medium confidence">
            <a:extLst>
              <a:ext uri="{FF2B5EF4-FFF2-40B4-BE49-F238E27FC236}">
                <a16:creationId xmlns:a16="http://schemas.microsoft.com/office/drawing/2014/main" id="{1A1ADD02-582D-4C74-9ACA-4FB788531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14583"/>
          <a:stretch/>
        </p:blipFill>
        <p:spPr/>
      </p:pic>
      <p:pic>
        <p:nvPicPr>
          <p:cNvPr id="35" name="Picture Placeholder 34" descr="A picture containing close, microphone&#10;&#10;Description automatically generated">
            <a:extLst>
              <a:ext uri="{FF2B5EF4-FFF2-40B4-BE49-F238E27FC236}">
                <a16:creationId xmlns:a16="http://schemas.microsoft.com/office/drawing/2014/main" id="{03F58F35-5D0D-463F-B135-8B825B0942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/>
        </p:blipFill>
        <p:spPr/>
      </p:pic>
      <p:pic>
        <p:nvPicPr>
          <p:cNvPr id="37" name="Picture Placeholder 36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4A5BF40E-6F12-4B43-BD9D-3DC70193A9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/>
        </p:blipFill>
        <p:spPr/>
      </p:pic>
      <p:pic>
        <p:nvPicPr>
          <p:cNvPr id="39" name="Picture Placeholder 38" descr="A camera on a desk&#10;&#10;Description automatically generated with low confidence">
            <a:extLst>
              <a:ext uri="{FF2B5EF4-FFF2-40B4-BE49-F238E27FC236}">
                <a16:creationId xmlns:a16="http://schemas.microsoft.com/office/drawing/2014/main" id="{ADBFFDED-968E-48BF-AF17-72A3CF660CA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/>
        </p:blipFill>
        <p:spPr/>
      </p:pic>
      <p:pic>
        <p:nvPicPr>
          <p:cNvPr id="41" name="Picture Placeholder 40" descr="A person holding a camera&#10;&#10;Description automatically generated with low confidence">
            <a:extLst>
              <a:ext uri="{FF2B5EF4-FFF2-40B4-BE49-F238E27FC236}">
                <a16:creationId xmlns:a16="http://schemas.microsoft.com/office/drawing/2014/main" id="{F9B54004-2DEC-4AF5-81FB-C1AF988009E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4458"/>
          <a:stretch/>
        </p:blipFill>
        <p:spPr/>
      </p:pic>
      <p:pic>
        <p:nvPicPr>
          <p:cNvPr id="43" name="Picture Placeholder 42" descr="A picture containing text&#10;&#10;Description automatically generated">
            <a:extLst>
              <a:ext uri="{FF2B5EF4-FFF2-40B4-BE49-F238E27FC236}">
                <a16:creationId xmlns:a16="http://schemas.microsoft.com/office/drawing/2014/main" id="{606D7556-71AF-4DAE-B160-300F6FFD441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2" r="14472"/>
          <a:stretch/>
        </p:blipFill>
        <p:spPr/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DD204-A5F5-4746-A559-396A59FC5AFF}"/>
              </a:ext>
            </a:extLst>
          </p:cNvPr>
          <p:cNvGrpSpPr/>
          <p:nvPr/>
        </p:nvGrpSpPr>
        <p:grpSpPr>
          <a:xfrm>
            <a:off x="0" y="0"/>
            <a:ext cx="13463280" cy="6963941"/>
            <a:chOff x="0" y="0"/>
            <a:chExt cx="13463280" cy="696394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126382-B7A8-4B60-9341-CB9C9D71E265}"/>
                </a:ext>
              </a:extLst>
            </p:cNvPr>
            <p:cNvSpPr/>
            <p:nvPr/>
          </p:nvSpPr>
          <p:spPr>
            <a:xfrm>
              <a:off x="0" y="0"/>
              <a:ext cx="4876794" cy="457199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45520">
                  <a:schemeClr val="tx2">
                    <a:alpha val="7200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EF8A94-80E8-4618-A2E5-DB6BFE48641A}"/>
                </a:ext>
              </a:extLst>
            </p:cNvPr>
            <p:cNvSpPr txBox="1"/>
            <p:nvPr/>
          </p:nvSpPr>
          <p:spPr>
            <a:xfrm>
              <a:off x="353170" y="212324"/>
              <a:ext cx="33033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SEJARAH</a:t>
              </a:r>
              <a:endParaRPr lang="en-ID" sz="480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67FDB6-2CFE-4BD9-9265-97DC7B3BAE54}"/>
                </a:ext>
              </a:extLst>
            </p:cNvPr>
            <p:cNvSpPr txBox="1"/>
            <p:nvPr/>
          </p:nvSpPr>
          <p:spPr>
            <a:xfrm>
              <a:off x="353170" y="952500"/>
              <a:ext cx="3506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MEKANIKA KUANTUM</a:t>
              </a:r>
              <a:endParaRPr lang="en-ID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4873E4-7275-4CA5-990B-F4279A7D8D81}"/>
                </a:ext>
              </a:extLst>
            </p:cNvPr>
            <p:cNvSpPr txBox="1"/>
            <p:nvPr/>
          </p:nvSpPr>
          <p:spPr>
            <a:xfrm>
              <a:off x="1178050" y="1995821"/>
              <a:ext cx="355802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Fisika Kuantum merupakan sebuah ilmu yang juga </a:t>
              </a:r>
              <a:r>
                <a:rPr lang="id-ID" dirty="0" err="1">
                  <a:solidFill>
                    <a:schemeClr val="bg1"/>
                  </a:solidFill>
                </a:rPr>
                <a:t>seringkali</a:t>
              </a:r>
              <a:r>
                <a:rPr lang="id-ID" dirty="0">
                  <a:solidFill>
                    <a:schemeClr val="bg1"/>
                  </a:solidFill>
                </a:rPr>
                <a:t> disebut sebagai fisika modern</a:t>
              </a:r>
              <a:r>
                <a:rPr lang="en-US" dirty="0">
                  <a:solidFill>
                    <a:schemeClr val="bg1"/>
                  </a:solidFill>
                </a:rPr>
                <a:t> .</a:t>
              </a:r>
            </a:p>
            <a:p>
              <a:r>
                <a:rPr lang="id-ID" dirty="0">
                  <a:solidFill>
                    <a:schemeClr val="bg1"/>
                  </a:solidFill>
                </a:rPr>
                <a:t>fisika kuantum sendiri pertama kali diperkenalkan oleh Albert </a:t>
              </a:r>
              <a:r>
                <a:rPr lang="id-ID" dirty="0" err="1">
                  <a:solidFill>
                    <a:schemeClr val="bg1"/>
                  </a:solidFill>
                </a:rPr>
                <a:t>Einstein</a:t>
              </a:r>
              <a:r>
                <a:rPr lang="id-ID" dirty="0">
                  <a:solidFill>
                    <a:schemeClr val="bg1"/>
                  </a:solidFill>
                </a:rPr>
                <a:t> yang membuka pandangan banyak orang terkait alam semesta, seperti halnya bagaimana Isaac Newton yang berhasil mengubah pandangan orang-orang terkait hukum alam semesta pada zamannya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9724D6-F4C4-48D5-8FD0-5A8008C506F2}"/>
                </a:ext>
              </a:extLst>
            </p:cNvPr>
            <p:cNvSpPr txBox="1"/>
            <p:nvPr/>
          </p:nvSpPr>
          <p:spPr>
            <a:xfrm>
              <a:off x="507734" y="1797425"/>
              <a:ext cx="670313" cy="580653"/>
            </a:xfrm>
            <a:custGeom>
              <a:avLst/>
              <a:gdLst/>
              <a:ahLst/>
              <a:cxnLst/>
              <a:rect l="l" t="t" r="r" b="b"/>
              <a:pathLst>
                <a:path w="670313" h="580653">
                  <a:moveTo>
                    <a:pt x="603424" y="0"/>
                  </a:moveTo>
                  <a:lnTo>
                    <a:pt x="670313" y="126662"/>
                  </a:lnTo>
                  <a:cubicBezTo>
                    <a:pt x="615758" y="152279"/>
                    <a:pt x="578044" y="177777"/>
                    <a:pt x="557171" y="203157"/>
                  </a:cubicBezTo>
                  <a:cubicBezTo>
                    <a:pt x="536298" y="228537"/>
                    <a:pt x="524675" y="258542"/>
                    <a:pt x="522303" y="293173"/>
                  </a:cubicBezTo>
                  <a:lnTo>
                    <a:pt x="670313" y="293173"/>
                  </a:lnTo>
                  <a:lnTo>
                    <a:pt x="670313" y="580653"/>
                  </a:lnTo>
                  <a:lnTo>
                    <a:pt x="360774" y="580653"/>
                  </a:lnTo>
                  <a:lnTo>
                    <a:pt x="360774" y="342272"/>
                  </a:lnTo>
                  <a:cubicBezTo>
                    <a:pt x="360774" y="254510"/>
                    <a:pt x="379038" y="185249"/>
                    <a:pt x="415566" y="134489"/>
                  </a:cubicBezTo>
                  <a:cubicBezTo>
                    <a:pt x="452094" y="83729"/>
                    <a:pt x="514713" y="38900"/>
                    <a:pt x="603424" y="0"/>
                  </a:cubicBezTo>
                  <a:close/>
                  <a:moveTo>
                    <a:pt x="242651" y="0"/>
                  </a:moveTo>
                  <a:lnTo>
                    <a:pt x="309539" y="126662"/>
                  </a:lnTo>
                  <a:cubicBezTo>
                    <a:pt x="254985" y="152279"/>
                    <a:pt x="217271" y="177777"/>
                    <a:pt x="196398" y="203157"/>
                  </a:cubicBezTo>
                  <a:cubicBezTo>
                    <a:pt x="175524" y="228537"/>
                    <a:pt x="163902" y="258542"/>
                    <a:pt x="161530" y="293173"/>
                  </a:cubicBezTo>
                  <a:lnTo>
                    <a:pt x="309539" y="293173"/>
                  </a:lnTo>
                  <a:lnTo>
                    <a:pt x="309539" y="580653"/>
                  </a:lnTo>
                  <a:lnTo>
                    <a:pt x="0" y="580653"/>
                  </a:lnTo>
                  <a:lnTo>
                    <a:pt x="0" y="342272"/>
                  </a:lnTo>
                  <a:cubicBezTo>
                    <a:pt x="0" y="254510"/>
                    <a:pt x="18264" y="185249"/>
                    <a:pt x="54792" y="134489"/>
                  </a:cubicBezTo>
                  <a:cubicBezTo>
                    <a:pt x="91320" y="83729"/>
                    <a:pt x="153940" y="38900"/>
                    <a:pt x="2426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11500" b="1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" name="TextBox 64">
              <a:extLst>
                <a:ext uri="{FF2B5EF4-FFF2-40B4-BE49-F238E27FC236}">
                  <a16:creationId xmlns:a16="http://schemas.microsoft.com/office/drawing/2014/main" id="{3FC4784E-E409-C77B-17BC-F17FE3BB23D4}"/>
                </a:ext>
              </a:extLst>
            </p:cNvPr>
            <p:cNvSpPr txBox="1"/>
            <p:nvPr/>
          </p:nvSpPr>
          <p:spPr>
            <a:xfrm>
              <a:off x="9905251" y="1545379"/>
              <a:ext cx="35580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Richard Feynman “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kalau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kalian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paham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mekanika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kuantum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kalian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paham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mekanika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kuantum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”</a:t>
              </a:r>
              <a:endPara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ID" dirty="0"/>
            </a:p>
          </p:txBody>
        </p:sp>
        <p:sp>
          <p:nvSpPr>
            <p:cNvPr id="3" name="TextBox 64">
              <a:extLst>
                <a:ext uri="{FF2B5EF4-FFF2-40B4-BE49-F238E27FC236}">
                  <a16:creationId xmlns:a16="http://schemas.microsoft.com/office/drawing/2014/main" id="{95076171-0503-8897-3AC7-F7E390A89126}"/>
                </a:ext>
              </a:extLst>
            </p:cNvPr>
            <p:cNvSpPr txBox="1"/>
            <p:nvPr/>
          </p:nvSpPr>
          <p:spPr>
            <a:xfrm>
              <a:off x="9869408" y="2826817"/>
              <a:ext cx="355802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teori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kuantum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partikel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elektron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dan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sejenisnya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diukur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secara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pasti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artinya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bergerak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sendirinya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diketahui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sistematis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dirty="0"/>
            </a:p>
          </p:txBody>
        </p:sp>
        <p:sp>
          <p:nvSpPr>
            <p:cNvPr id="4" name="TextBox 64">
              <a:extLst>
                <a:ext uri="{FF2B5EF4-FFF2-40B4-BE49-F238E27FC236}">
                  <a16:creationId xmlns:a16="http://schemas.microsoft.com/office/drawing/2014/main" id="{0C28C5F6-3741-ED9A-583D-9746D5AAC005}"/>
                </a:ext>
              </a:extLst>
            </p:cNvPr>
            <p:cNvSpPr txBox="1"/>
            <p:nvPr/>
          </p:nvSpPr>
          <p:spPr>
            <a:xfrm>
              <a:off x="9905251" y="4655617"/>
              <a:ext cx="355802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444444"/>
                  </a:solidFill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?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Sampai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para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ilmuan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fisikawan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seluruh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dunia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diundang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termasuk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A. Einstein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mengadakan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pertemuan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khusus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dikenal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Interpretasi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Copanhagen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Konverensi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Solvay 5.</a:t>
              </a:r>
              <a:endPara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28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6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9998F2BF-E8CF-4618-8C98-6479B4F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" b="72"/>
          <a:stretch/>
        </p:blipFill>
        <p:spPr>
          <a:xfrm>
            <a:off x="0" y="0"/>
            <a:ext cx="12192000" cy="448055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384E2-BCF4-49AE-B85F-F859C7F8F2ED}"/>
              </a:ext>
            </a:extLst>
          </p:cNvPr>
          <p:cNvSpPr/>
          <p:nvPr/>
        </p:nvSpPr>
        <p:spPr>
          <a:xfrm>
            <a:off x="0" y="0"/>
            <a:ext cx="12192000" cy="4480559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42000"/>
                </a:schemeClr>
              </a:gs>
              <a:gs pos="97000">
                <a:schemeClr val="accent1">
                  <a:alpha val="7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AC3983-509A-4F5D-87E5-0ECBFF78BFDD}"/>
              </a:ext>
            </a:extLst>
          </p:cNvPr>
          <p:cNvGrpSpPr/>
          <p:nvPr/>
        </p:nvGrpSpPr>
        <p:grpSpPr>
          <a:xfrm>
            <a:off x="5232400" y="1032846"/>
            <a:ext cx="6629400" cy="1569660"/>
            <a:chOff x="5232400" y="1032846"/>
            <a:chExt cx="6629400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41251-24A3-4CF9-B550-6B416B33B83A}"/>
                </a:ext>
              </a:extLst>
            </p:cNvPr>
            <p:cNvSpPr txBox="1"/>
            <p:nvPr/>
          </p:nvSpPr>
          <p:spPr>
            <a:xfrm>
              <a:off x="6310549" y="1032846"/>
              <a:ext cx="55512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D" sz="4800" dirty="0">
                  <a:solidFill>
                    <a:schemeClr val="bg1"/>
                  </a:solidFill>
                  <a:latin typeface="Lato" panose="020F0502020204030203" pitchFamily="34" charset="0"/>
                </a:rPr>
                <a:t>PIONER/RUMUS M.KUANTUM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37EFA7-633B-4E9A-87EE-F965C9E9922B}"/>
                </a:ext>
              </a:extLst>
            </p:cNvPr>
            <p:cNvSpPr txBox="1"/>
            <p:nvPr/>
          </p:nvSpPr>
          <p:spPr>
            <a:xfrm>
              <a:off x="5232400" y="1863843"/>
              <a:ext cx="6629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D" sz="1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FF98E8-36F0-40BE-91E9-0905DC447FEA}"/>
              </a:ext>
            </a:extLst>
          </p:cNvPr>
          <p:cNvGrpSpPr/>
          <p:nvPr/>
        </p:nvGrpSpPr>
        <p:grpSpPr>
          <a:xfrm>
            <a:off x="535308" y="4598666"/>
            <a:ext cx="2199425" cy="1169551"/>
            <a:chOff x="535308" y="4598666"/>
            <a:chExt cx="2199425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C498F5-30C6-42C5-8B41-4458D4D99168}"/>
                </a:ext>
              </a:extLst>
            </p:cNvPr>
            <p:cNvSpPr txBox="1"/>
            <p:nvPr/>
          </p:nvSpPr>
          <p:spPr>
            <a:xfrm>
              <a:off x="535308" y="4598666"/>
              <a:ext cx="203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MAX PLANCK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023E0-62E5-4C76-B2C3-D68473000053}"/>
                </a:ext>
              </a:extLst>
            </p:cNvPr>
            <p:cNvSpPr txBox="1"/>
            <p:nvPr/>
          </p:nvSpPr>
          <p:spPr>
            <a:xfrm>
              <a:off x="535308" y="4937220"/>
              <a:ext cx="21994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Radiasi</a:t>
              </a:r>
              <a:r>
                <a:rPr lang="en-US" sz="1800" dirty="0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Benda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Hitam</a:t>
              </a:r>
              <a:endParaRPr lang="en-US" sz="1800" dirty="0">
                <a:effectLst/>
                <a:highlight>
                  <a:srgbClr val="FFFF00"/>
                </a:highlight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A900DD-BFDF-4A3F-9C35-648A5EEF086B}"/>
              </a:ext>
            </a:extLst>
          </p:cNvPr>
          <p:cNvSpPr txBox="1"/>
          <p:nvPr/>
        </p:nvSpPr>
        <p:spPr>
          <a:xfrm>
            <a:off x="535308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01</a:t>
            </a:r>
            <a:endParaRPr lang="en-ID" sz="6000" b="1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65637B-AB43-40EA-A127-77ADBA3F0FA9}"/>
              </a:ext>
            </a:extLst>
          </p:cNvPr>
          <p:cNvGrpSpPr/>
          <p:nvPr/>
        </p:nvGrpSpPr>
        <p:grpSpPr>
          <a:xfrm>
            <a:off x="3409880" y="4598666"/>
            <a:ext cx="2199425" cy="707886"/>
            <a:chOff x="3409880" y="4598666"/>
            <a:chExt cx="2199425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3387C3-FDF7-4B89-9DDF-F06F215829DA}"/>
                </a:ext>
              </a:extLst>
            </p:cNvPr>
            <p:cNvSpPr txBox="1"/>
            <p:nvPr/>
          </p:nvSpPr>
          <p:spPr>
            <a:xfrm>
              <a:off x="3409880" y="4598666"/>
              <a:ext cx="203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ALBERT EINSTEIN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6D147C-AFDB-4171-BC89-3851006A52A1}"/>
                </a:ext>
              </a:extLst>
            </p:cNvPr>
            <p:cNvSpPr txBox="1"/>
            <p:nvPr/>
          </p:nvSpPr>
          <p:spPr>
            <a:xfrm>
              <a:off x="3409880" y="4937220"/>
              <a:ext cx="219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highlight>
                    <a:srgbClr val="FFFF00"/>
                  </a:highlight>
                </a:rPr>
                <a:t>Efek</a:t>
              </a:r>
              <a:r>
                <a:rPr lang="en-US" dirty="0">
                  <a:highlight>
                    <a:srgbClr val="FFFF00"/>
                  </a:highlight>
                </a:rPr>
                <a:t> </a:t>
              </a:r>
              <a:r>
                <a:rPr lang="en-US" dirty="0" err="1">
                  <a:highlight>
                    <a:srgbClr val="FFFF00"/>
                  </a:highlight>
                </a:rPr>
                <a:t>Foto</a:t>
              </a:r>
              <a:r>
                <a:rPr lang="en-US" dirty="0">
                  <a:highlight>
                    <a:srgbClr val="FFFF00"/>
                  </a:highlight>
                </a:rPr>
                <a:t> Listrik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6E52D96-61F0-441C-8CDF-97F26703AD9C}"/>
              </a:ext>
            </a:extLst>
          </p:cNvPr>
          <p:cNvSpPr txBox="1"/>
          <p:nvPr/>
        </p:nvSpPr>
        <p:spPr>
          <a:xfrm>
            <a:off x="3409880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02</a:t>
            </a:r>
            <a:endParaRPr lang="en-ID" sz="6000" b="1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588FC5-ED29-446A-A61D-4C1E231908D6}"/>
              </a:ext>
            </a:extLst>
          </p:cNvPr>
          <p:cNvGrpSpPr/>
          <p:nvPr/>
        </p:nvGrpSpPr>
        <p:grpSpPr>
          <a:xfrm>
            <a:off x="6284451" y="4598666"/>
            <a:ext cx="2522363" cy="984885"/>
            <a:chOff x="6284451" y="4598666"/>
            <a:chExt cx="2522363" cy="98488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ADE545-A3D4-4220-9403-322B42F72F95}"/>
                </a:ext>
              </a:extLst>
            </p:cNvPr>
            <p:cNvSpPr txBox="1"/>
            <p:nvPr/>
          </p:nvSpPr>
          <p:spPr>
            <a:xfrm>
              <a:off x="6284451" y="4598666"/>
              <a:ext cx="2522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WERNER HEISENBERG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24BEA4-2E06-4812-A6BA-D5F53F0253D8}"/>
                </a:ext>
              </a:extLst>
            </p:cNvPr>
            <p:cNvSpPr txBox="1"/>
            <p:nvPr/>
          </p:nvSpPr>
          <p:spPr>
            <a:xfrm>
              <a:off x="6284452" y="4937220"/>
              <a:ext cx="219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highlight>
                    <a:srgbClr val="FFFF00"/>
                  </a:highlight>
                </a:rPr>
                <a:t>Prinsip</a:t>
              </a:r>
              <a:r>
                <a:rPr lang="en-US" dirty="0">
                  <a:highlight>
                    <a:srgbClr val="FFFF00"/>
                  </a:highlight>
                </a:rPr>
                <a:t> </a:t>
              </a:r>
              <a:r>
                <a:rPr lang="en-US" dirty="0" err="1">
                  <a:highlight>
                    <a:srgbClr val="FFFF00"/>
                  </a:highlight>
                </a:rPr>
                <a:t>Ketidakpastian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D729BF-D6DE-40D1-8220-B9F4682EE77C}"/>
              </a:ext>
            </a:extLst>
          </p:cNvPr>
          <p:cNvSpPr txBox="1"/>
          <p:nvPr/>
        </p:nvSpPr>
        <p:spPr>
          <a:xfrm>
            <a:off x="6284452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03</a:t>
            </a:r>
            <a:endParaRPr lang="en-ID" sz="6000" b="1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CB29A5-34A0-4792-AEC5-7A2E62DEBC57}"/>
              </a:ext>
            </a:extLst>
          </p:cNvPr>
          <p:cNvGrpSpPr/>
          <p:nvPr/>
        </p:nvGrpSpPr>
        <p:grpSpPr>
          <a:xfrm>
            <a:off x="9159025" y="4598666"/>
            <a:ext cx="2199425" cy="984885"/>
            <a:chOff x="9159025" y="4598666"/>
            <a:chExt cx="2199425" cy="9848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66CD5C-AFB9-4ACB-8DD6-9BD95DA75AD2}"/>
                </a:ext>
              </a:extLst>
            </p:cNvPr>
            <p:cNvSpPr txBox="1"/>
            <p:nvPr/>
          </p:nvSpPr>
          <p:spPr>
            <a:xfrm>
              <a:off x="9159025" y="4598666"/>
              <a:ext cx="203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HUGH EVEREET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2D8FB6-E04F-46A7-B313-B1EE0E853E16}"/>
                </a:ext>
              </a:extLst>
            </p:cNvPr>
            <p:cNvSpPr txBox="1"/>
            <p:nvPr/>
          </p:nvSpPr>
          <p:spPr>
            <a:xfrm>
              <a:off x="9159025" y="4937220"/>
              <a:ext cx="219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Multiverse / Dunia </a:t>
              </a:r>
              <a:r>
                <a:rPr lang="en-US" dirty="0" err="1">
                  <a:highlight>
                    <a:srgbClr val="FFFF00"/>
                  </a:highlight>
                </a:rPr>
                <a:t>Paralel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0E070EE-CCE9-4C0A-A38B-C3EEB0CD12BB}"/>
              </a:ext>
            </a:extLst>
          </p:cNvPr>
          <p:cNvSpPr txBox="1"/>
          <p:nvPr/>
        </p:nvSpPr>
        <p:spPr>
          <a:xfrm>
            <a:off x="9159025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04</a:t>
            </a:r>
            <a:endParaRPr lang="en-ID" sz="6000" b="1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342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2" grpId="0"/>
          <p:bldP spid="36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2" grpId="0"/>
          <p:bldP spid="36" grpId="0"/>
          <p:bldP spid="4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9998F2BF-E8CF-4618-8C98-6479B4F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1" b="8941"/>
          <a:stretch/>
        </p:blipFill>
        <p:spPr>
          <a:xfrm>
            <a:off x="6096000" y="1"/>
            <a:ext cx="6095999" cy="3429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 descr="A picture containing outdoor, tree&#10;&#10;Description automatically generated">
            <a:extLst>
              <a:ext uri="{FF2B5EF4-FFF2-40B4-BE49-F238E27FC236}">
                <a16:creationId xmlns:a16="http://schemas.microsoft.com/office/drawing/2014/main" id="{329594B9-46CA-46AA-9ED1-2ACC7A175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6511" r="206" b="6191"/>
          <a:stretch/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94DE366-E655-4336-93C4-EACDB7BAFBA7}"/>
              </a:ext>
            </a:extLst>
          </p:cNvPr>
          <p:cNvSpPr/>
          <p:nvPr/>
        </p:nvSpPr>
        <p:spPr>
          <a:xfrm>
            <a:off x="4848692" y="738256"/>
            <a:ext cx="2494614" cy="249468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7456A1-A4E9-4F7B-8650-5C645E7C006D}"/>
              </a:ext>
            </a:extLst>
          </p:cNvPr>
          <p:cNvSpPr/>
          <p:nvPr/>
        </p:nvSpPr>
        <p:spPr>
          <a:xfrm>
            <a:off x="4848693" y="3466470"/>
            <a:ext cx="2494614" cy="249468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3EF17FF-20FD-49B8-AAB4-078088F1BBAB}"/>
              </a:ext>
            </a:extLst>
          </p:cNvPr>
          <p:cNvSpPr/>
          <p:nvPr/>
        </p:nvSpPr>
        <p:spPr>
          <a:xfrm>
            <a:off x="4302262" y="1555916"/>
            <a:ext cx="2900175" cy="2768005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D" sz="3200" dirty="0">
              <a:latin typeface="Lato" panose="020F050202020403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5F8965-D5E8-43F4-A7E4-D2BE6605274F}"/>
              </a:ext>
            </a:extLst>
          </p:cNvPr>
          <p:cNvSpPr txBox="1"/>
          <p:nvPr/>
        </p:nvSpPr>
        <p:spPr>
          <a:xfrm>
            <a:off x="306517" y="297374"/>
            <a:ext cx="4160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id-ID" dirty="0"/>
              <a:t>Sebelum Albert </a:t>
            </a:r>
            <a:r>
              <a:rPr lang="id-ID" dirty="0" err="1"/>
              <a:t>Einstein</a:t>
            </a:r>
            <a:r>
              <a:rPr lang="id-ID" dirty="0"/>
              <a:t>, seorang fisikawan Jerman</a:t>
            </a:r>
            <a:r>
              <a:rPr lang="en-US" dirty="0"/>
              <a:t> Max Planck </a:t>
            </a:r>
            <a:r>
              <a:rPr lang="id-ID" dirty="0"/>
              <a:t> telah memberikan kontribusinya terlebih dahulu dalam perkembangan fisika kuantum melalui makalah ilmiahnya dengan topik radiasi benda hitam yang pada tahun 1900 di publikasi</a:t>
            </a:r>
            <a:endParaRPr lang="en-ID" dirty="0">
              <a:solidFill>
                <a:schemeClr val="bg1">
                  <a:lumMod val="50000"/>
                </a:schemeClr>
              </a:solidFill>
              <a:latin typeface="Dubai Light" panose="020B0303030403030204" pitchFamily="34" charset="-78"/>
              <a:ea typeface="Tahoma" panose="020B0604030504040204" pitchFamily="34" charset="0"/>
              <a:cs typeface="Dubai Light" panose="020B0303030403030204" pitchFamily="34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F19159-D4DF-41B7-AA4A-7BD48B04F847}"/>
              </a:ext>
            </a:extLst>
          </p:cNvPr>
          <p:cNvSpPr txBox="1"/>
          <p:nvPr/>
        </p:nvSpPr>
        <p:spPr>
          <a:xfrm>
            <a:off x="7769403" y="3818337"/>
            <a:ext cx="4160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Pada </a:t>
            </a:r>
            <a:r>
              <a:rPr lang="en-US" dirty="0" err="1"/>
              <a:t>tahun</a:t>
            </a:r>
            <a:r>
              <a:rPr lang="en-US" dirty="0"/>
              <a:t> 1900-an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fisika</a:t>
            </a:r>
            <a:r>
              <a:rPr lang="en-US" dirty="0"/>
              <a:t> yang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dipecahkan</a:t>
            </a:r>
            <a:r>
              <a:rPr lang="en-US" dirty="0"/>
              <a:t> </a:t>
            </a:r>
            <a:r>
              <a:rPr lang="en-US" dirty="0" err="1"/>
              <a:t>namanya</a:t>
            </a:r>
            <a:r>
              <a:rPr lang="en-US" dirty="0"/>
              <a:t> “BENCANA ULTRAVIOLET”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ID" dirty="0">
              <a:solidFill>
                <a:schemeClr val="bg1">
                  <a:lumMod val="50000"/>
                </a:schemeClr>
              </a:solidFill>
              <a:latin typeface="Dubai Light" panose="020B0303030403030204" pitchFamily="34" charset="-78"/>
              <a:ea typeface="Tahoma" panose="020B0604030504040204" pitchFamily="34" charset="0"/>
              <a:cs typeface="Dubai Light" panose="020B0303030403030204" pitchFamily="34" charset="-78"/>
            </a:endParaRPr>
          </a:p>
        </p:txBody>
      </p:sp>
      <p:pic>
        <p:nvPicPr>
          <p:cNvPr id="1026" name="Picture 2" descr="Intip Biografi Max Planck Si Ilmuwan Sains (wikipedia)">
            <a:extLst>
              <a:ext uri="{FF2B5EF4-FFF2-40B4-BE49-F238E27FC236}">
                <a16:creationId xmlns:a16="http://schemas.microsoft.com/office/drawing/2014/main" id="{71B0AFEF-333A-27FA-6B00-022AF5F7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43" y="1753327"/>
            <a:ext cx="2314747" cy="22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5" descr="Text, letter&#10;&#10;Description automatically generated">
            <a:extLst>
              <a:ext uri="{FF2B5EF4-FFF2-40B4-BE49-F238E27FC236}">
                <a16:creationId xmlns:a16="http://schemas.microsoft.com/office/drawing/2014/main" id="{20C2B57D-6E51-7670-A2C8-C5B1B5A41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05" y="4943956"/>
            <a:ext cx="3031490" cy="14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87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build="p" animBg="1"/>
          <p:bldP spid="54" grpId="0" build="p" animBg="1"/>
          <p:bldP spid="51" grpId="0" animBg="1"/>
          <p:bldP spid="55" grpId="0" build="p"/>
          <p:bldP spid="56" grpId="0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build="p" animBg="1"/>
          <p:bldP spid="54" grpId="0" build="p" animBg="1"/>
          <p:bldP spid="51" grpId="0" animBg="1"/>
          <p:bldP spid="55" grpId="0" build="p"/>
          <p:bldP spid="56" grpId="0" build="p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581</Words>
  <Application>Microsoft Office PowerPoint</Application>
  <PresentationFormat>Layar Lebar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9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Dubai Light</vt:lpstr>
      <vt:lpstr>Karla</vt:lpstr>
      <vt:lpstr>Lato</vt:lpstr>
      <vt:lpstr>Lato Light</vt:lpstr>
      <vt:lpstr>Wingdings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Icons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Sakkarupa</dc:creator>
  <cp:lastModifiedBy>Yudi Asus</cp:lastModifiedBy>
  <cp:revision>91</cp:revision>
  <dcterms:created xsi:type="dcterms:W3CDTF">2021-08-06T06:19:24Z</dcterms:created>
  <dcterms:modified xsi:type="dcterms:W3CDTF">2022-11-09T04:07:14Z</dcterms:modified>
</cp:coreProperties>
</file>